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88" r:id="rId4"/>
  </p:sldMasterIdLst>
  <p:notesMasterIdLst>
    <p:notesMasterId r:id="rId14"/>
  </p:notesMasterIdLst>
  <p:handoutMasterIdLst>
    <p:handoutMasterId r:id="rId15"/>
  </p:handoutMasterIdLst>
  <p:sldIdLst>
    <p:sldId id="256" r:id="rId5"/>
    <p:sldId id="720" r:id="rId6"/>
    <p:sldId id="724" r:id="rId7"/>
    <p:sldId id="715" r:id="rId8"/>
    <p:sldId id="721" r:id="rId9"/>
    <p:sldId id="723" r:id="rId10"/>
    <p:sldId id="722" r:id="rId11"/>
    <p:sldId id="701" r:id="rId12"/>
    <p:sldId id="68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2 BK" initials="S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8BB"/>
    <a:srgbClr val="8FD991"/>
    <a:srgbClr val="76D078"/>
    <a:srgbClr val="80C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E0"/>
          </a:solidFill>
        </a:fill>
      </a:tcStyle>
    </a:wholeTbl>
    <a:band2H>
      <a:tcTxStyle/>
      <a:tcStyle>
        <a:tcBdr/>
        <a:fill>
          <a:solidFill>
            <a:srgbClr val="E7EA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EFD1"/>
          </a:solidFill>
        </a:fill>
      </a:tcStyle>
    </a:wholeTbl>
    <a:band2H>
      <a:tcTxStyle/>
      <a:tcStyle>
        <a:tcBdr/>
        <a:fill>
          <a:solidFill>
            <a:srgbClr val="FEF7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9EE"/>
          </a:solidFill>
        </a:fill>
      </a:tcStyle>
    </a:wholeTbl>
    <a:band2H>
      <a:tcTxStyle/>
      <a:tcStyle>
        <a:tcBdr/>
        <a:fill>
          <a:solidFill>
            <a:srgbClr val="EDED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C5C5C"/>
              </a:solidFill>
              <a:prstDash val="solid"/>
              <a:round/>
            </a:ln>
          </a:top>
          <a:bottom>
            <a:ln w="254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C5C5C"/>
              </a:solidFill>
              <a:prstDash val="solid"/>
              <a:round/>
            </a:ln>
          </a:top>
          <a:bottom>
            <a:ln w="254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C5C5C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C5C5C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C5C5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12700" cap="flat">
              <a:solidFill>
                <a:srgbClr val="5C5C5C"/>
              </a:solidFill>
              <a:prstDash val="solid"/>
              <a:round/>
            </a:ln>
          </a:top>
          <a:bottom>
            <a:ln w="127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solidFill>
            <a:srgbClr val="5C5C5C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12700" cap="flat">
              <a:solidFill>
                <a:srgbClr val="5C5C5C"/>
              </a:solidFill>
              <a:prstDash val="solid"/>
              <a:round/>
            </a:ln>
          </a:top>
          <a:bottom>
            <a:ln w="127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solidFill>
            <a:srgbClr val="5C5C5C">
              <a:alpha val="20000"/>
            </a:srgbClr>
          </a:solidFill>
        </a:fill>
      </a:tcStyle>
    </a:firstCol>
    <a:lastRow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50800" cap="flat">
              <a:solidFill>
                <a:srgbClr val="5C5C5C"/>
              </a:solidFill>
              <a:prstDash val="solid"/>
              <a:round/>
            </a:ln>
          </a:top>
          <a:bottom>
            <a:ln w="127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C5C5C"/>
        </a:fontRef>
        <a:srgbClr val="5C5C5C"/>
      </a:tcTxStyle>
      <a:tcStyle>
        <a:tcBdr>
          <a:left>
            <a:ln w="12700" cap="flat">
              <a:solidFill>
                <a:srgbClr val="5C5C5C"/>
              </a:solidFill>
              <a:prstDash val="solid"/>
              <a:round/>
            </a:ln>
          </a:left>
          <a:right>
            <a:ln w="12700" cap="flat">
              <a:solidFill>
                <a:srgbClr val="5C5C5C"/>
              </a:solidFill>
              <a:prstDash val="solid"/>
              <a:round/>
            </a:ln>
          </a:right>
          <a:top>
            <a:ln w="12700" cap="flat">
              <a:solidFill>
                <a:srgbClr val="5C5C5C"/>
              </a:solidFill>
              <a:prstDash val="solid"/>
              <a:round/>
            </a:ln>
          </a:top>
          <a:bottom>
            <a:ln w="25400" cap="flat">
              <a:solidFill>
                <a:srgbClr val="5C5C5C"/>
              </a:solidFill>
              <a:prstDash val="solid"/>
              <a:round/>
            </a:ln>
          </a:bottom>
          <a:insideH>
            <a:ln w="12700" cap="flat">
              <a:solidFill>
                <a:srgbClr val="5C5C5C"/>
              </a:solidFill>
              <a:prstDash val="solid"/>
              <a:round/>
            </a:ln>
          </a:insideH>
          <a:insideV>
            <a:ln w="12700" cap="flat">
              <a:solidFill>
                <a:srgbClr val="5C5C5C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5432"/>
  </p:normalViewPr>
  <p:slideViewPr>
    <p:cSldViewPr snapToGrid="0">
      <p:cViewPr varScale="1">
        <p:scale>
          <a:sx n="92" d="100"/>
          <a:sy n="92" d="100"/>
        </p:scale>
        <p:origin x="1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92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746814-AB27-4A09-A86C-72C69A42AAB2}" type="doc">
      <dgm:prSet loTypeId="urn:microsoft.com/office/officeart/2005/8/layout/list1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2BB8A31-D601-CD4F-9143-09017AB01453}">
      <dgm:prSet/>
      <dgm:spPr/>
      <dgm:t>
        <a:bodyPr/>
        <a:lstStyle/>
        <a:p>
          <a:r>
            <a:rPr lang="en-US" dirty="0" err="1"/>
            <a:t>Tempat</a:t>
          </a:r>
          <a:r>
            <a:rPr lang="en-US" dirty="0"/>
            <a:t> dan </a:t>
          </a:r>
          <a:r>
            <a:rPr lang="en-US" dirty="0" err="1"/>
            <a:t>Akses</a:t>
          </a:r>
          <a:r>
            <a:rPr lang="en-US" dirty="0"/>
            <a:t> </a:t>
          </a:r>
          <a:r>
            <a:rPr lang="en-US" dirty="0" err="1"/>
            <a:t>Pelaksanaan</a:t>
          </a:r>
          <a:r>
            <a:rPr lang="en-US" dirty="0"/>
            <a:t> </a:t>
          </a:r>
          <a:r>
            <a:rPr lang="en-US" dirty="0" err="1"/>
            <a:t>Penelitian</a:t>
          </a:r>
          <a:endParaRPr lang="en-US" dirty="0"/>
        </a:p>
      </dgm:t>
    </dgm:pt>
    <dgm:pt modelId="{BD65CA58-E1C4-B741-AD4A-B651B70ED9C9}" type="parTrans" cxnId="{0D0F1E30-83E1-634C-A804-5889AA2AE0D4}">
      <dgm:prSet/>
      <dgm:spPr/>
      <dgm:t>
        <a:bodyPr/>
        <a:lstStyle/>
        <a:p>
          <a:endParaRPr lang="en-US"/>
        </a:p>
      </dgm:t>
    </dgm:pt>
    <dgm:pt modelId="{4BB33E63-E41F-8B4C-9D0B-48B677B10BD3}" type="sibTrans" cxnId="{0D0F1E30-83E1-634C-A804-5889AA2AE0D4}">
      <dgm:prSet/>
      <dgm:spPr/>
      <dgm:t>
        <a:bodyPr/>
        <a:lstStyle/>
        <a:p>
          <a:endParaRPr lang="en-US"/>
        </a:p>
      </dgm:t>
    </dgm:pt>
    <dgm:pt modelId="{CF67D216-6E87-DD4D-9FCA-43F147EF1826}">
      <dgm:prSet/>
      <dgm:spPr/>
      <dgm:t>
        <a:bodyPr/>
        <a:lstStyle/>
        <a:p>
          <a:r>
            <a:rPr lang="en-US" dirty="0" err="1"/>
            <a:t>Sekolah</a:t>
          </a:r>
          <a:r>
            <a:rPr lang="en-US" dirty="0"/>
            <a:t> </a:t>
          </a:r>
          <a:r>
            <a:rPr lang="en-US" dirty="0" err="1"/>
            <a:t>melaksanakan</a:t>
          </a:r>
          <a:r>
            <a:rPr lang="en-US" dirty="0"/>
            <a:t> </a:t>
          </a:r>
          <a:r>
            <a:rPr lang="en-US" dirty="0" err="1"/>
            <a:t>pembelajaran</a:t>
          </a:r>
          <a:r>
            <a:rPr lang="en-US" dirty="0"/>
            <a:t> dan </a:t>
          </a:r>
          <a:r>
            <a:rPr lang="en-US" dirty="0" err="1"/>
            <a:t>penilaian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online</a:t>
          </a:r>
        </a:p>
      </dgm:t>
    </dgm:pt>
    <dgm:pt modelId="{8EF51B64-4336-EF45-937D-49820AD22802}" type="parTrans" cxnId="{AD8A23CC-9008-834B-9692-5B790E711886}">
      <dgm:prSet/>
      <dgm:spPr/>
      <dgm:t>
        <a:bodyPr/>
        <a:lstStyle/>
        <a:p>
          <a:endParaRPr lang="en-US"/>
        </a:p>
      </dgm:t>
    </dgm:pt>
    <dgm:pt modelId="{A748DA64-987E-8743-BD42-0BFE3906EFCC}" type="sibTrans" cxnId="{AD8A23CC-9008-834B-9692-5B790E711886}">
      <dgm:prSet/>
      <dgm:spPr/>
      <dgm:t>
        <a:bodyPr/>
        <a:lstStyle/>
        <a:p>
          <a:endParaRPr lang="en-US"/>
        </a:p>
      </dgm:t>
    </dgm:pt>
    <dgm:pt modelId="{F79B3B24-03C5-2D45-9A71-4B4D0893DA6B}">
      <dgm:prSet/>
      <dgm:spPr/>
      <dgm:t>
        <a:bodyPr/>
        <a:lstStyle/>
        <a:p>
          <a:r>
            <a:rPr lang="en-US" dirty="0" err="1"/>
            <a:t>Pembelajaran</a:t>
          </a:r>
          <a:r>
            <a:rPr lang="en-US" dirty="0"/>
            <a:t> dan </a:t>
          </a:r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Kondisi</a:t>
          </a:r>
          <a:endParaRPr lang="en-US" dirty="0"/>
        </a:p>
      </dgm:t>
    </dgm:pt>
    <dgm:pt modelId="{B6B9D31B-2617-3045-A27D-A7B00B851DB0}" type="parTrans" cxnId="{94453D81-BC44-7F45-A8D3-C37D6F9E926B}">
      <dgm:prSet/>
      <dgm:spPr/>
      <dgm:t>
        <a:bodyPr/>
        <a:lstStyle/>
        <a:p>
          <a:endParaRPr lang="en-US"/>
        </a:p>
      </dgm:t>
    </dgm:pt>
    <dgm:pt modelId="{8086B455-A9F8-D14C-BF9F-730CF944B7DD}" type="sibTrans" cxnId="{94453D81-BC44-7F45-A8D3-C37D6F9E926B}">
      <dgm:prSet/>
      <dgm:spPr/>
      <dgm:t>
        <a:bodyPr/>
        <a:lstStyle/>
        <a:p>
          <a:endParaRPr lang="en-US"/>
        </a:p>
      </dgm:t>
    </dgm:pt>
    <dgm:pt modelId="{0BD21F5F-16DD-3B40-8C0F-BD7F897FBD79}">
      <dgm:prSet/>
      <dgm:spPr/>
      <dgm:t>
        <a:bodyPr/>
        <a:lstStyle/>
        <a:p>
          <a:pPr marL="228600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dirty="0" err="1"/>
            <a:t>Karakteristik</a:t>
          </a:r>
          <a:r>
            <a:rPr lang="en-US" dirty="0"/>
            <a:t> Program </a:t>
          </a:r>
          <a:r>
            <a:rPr lang="en-US" dirty="0" err="1"/>
            <a:t>Studi</a:t>
          </a:r>
          <a:r>
            <a:rPr lang="en-US" dirty="0"/>
            <a:t> dan </a:t>
          </a:r>
          <a:r>
            <a:rPr lang="en-US" dirty="0" err="1"/>
            <a:t>Capaian</a:t>
          </a:r>
          <a:r>
            <a:rPr lang="en-US" dirty="0"/>
            <a:t> </a:t>
          </a:r>
          <a:r>
            <a:rPr lang="en-US" dirty="0" err="1"/>
            <a:t>Pembelajaran</a:t>
          </a:r>
          <a:endParaRPr lang="en-US" dirty="0"/>
        </a:p>
      </dgm:t>
    </dgm:pt>
    <dgm:pt modelId="{723496E6-9B1F-9A47-8E72-18AE82E2B9E2}" type="parTrans" cxnId="{EED51469-3D7A-2241-BDE6-2AB5C7B05B6C}">
      <dgm:prSet/>
      <dgm:spPr/>
      <dgm:t>
        <a:bodyPr/>
        <a:lstStyle/>
        <a:p>
          <a:endParaRPr lang="en-US"/>
        </a:p>
      </dgm:t>
    </dgm:pt>
    <dgm:pt modelId="{1EA49E61-A056-5C4F-A3A8-115C613AF8BD}" type="sibTrans" cxnId="{EED51469-3D7A-2241-BDE6-2AB5C7B05B6C}">
      <dgm:prSet/>
      <dgm:spPr/>
      <dgm:t>
        <a:bodyPr/>
        <a:lstStyle/>
        <a:p>
          <a:endParaRPr lang="en-US"/>
        </a:p>
      </dgm:t>
    </dgm:pt>
    <dgm:pt modelId="{2F4541DC-6DBD-5748-8B97-D5875E351871}">
      <dgm:prSet/>
      <dgm:spPr/>
      <dgm:t>
        <a:bodyPr/>
        <a:lstStyle/>
        <a:p>
          <a:r>
            <a:rPr lang="en-US" dirty="0" err="1"/>
            <a:t>Karakteristik</a:t>
          </a:r>
          <a:r>
            <a:rPr lang="en-US" dirty="0"/>
            <a:t> </a:t>
          </a:r>
          <a:r>
            <a:rPr lang="en-US" dirty="0" err="1"/>
            <a:t>Penelitian</a:t>
          </a:r>
          <a:endParaRPr lang="en-US" dirty="0"/>
        </a:p>
      </dgm:t>
    </dgm:pt>
    <dgm:pt modelId="{C74E1694-B5F9-D343-AEE4-FD4BCF5671C8}" type="parTrans" cxnId="{7FF606E6-5B32-B94C-B3EB-179BE9946778}">
      <dgm:prSet/>
      <dgm:spPr/>
      <dgm:t>
        <a:bodyPr/>
        <a:lstStyle/>
        <a:p>
          <a:endParaRPr lang="en-US"/>
        </a:p>
      </dgm:t>
    </dgm:pt>
    <dgm:pt modelId="{36295956-A1C0-BD4A-A2A2-31CE836464D9}" type="sibTrans" cxnId="{7FF606E6-5B32-B94C-B3EB-179BE9946778}">
      <dgm:prSet/>
      <dgm:spPr/>
      <dgm:t>
        <a:bodyPr/>
        <a:lstStyle/>
        <a:p>
          <a:endParaRPr lang="en-US"/>
        </a:p>
      </dgm:t>
    </dgm:pt>
    <dgm:pt modelId="{AF6215AC-AB94-BA42-90D5-E06371369335}">
      <dgm:prSet/>
      <dgm:spPr/>
      <dgm:t>
        <a:bodyPr/>
        <a:lstStyle/>
        <a:p>
          <a:r>
            <a:rPr lang="en-US" dirty="0" err="1"/>
            <a:t>Beberapa</a:t>
          </a:r>
          <a:r>
            <a:rPr lang="en-US" dirty="0"/>
            <a:t>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  <a:r>
            <a:rPr lang="en-US" dirty="0" err="1"/>
            <a:t>tetap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dilakukan</a:t>
          </a:r>
          <a:endParaRPr lang="en-US" dirty="0"/>
        </a:p>
      </dgm:t>
    </dgm:pt>
    <dgm:pt modelId="{EF38A5A9-1373-C045-A484-85D368232F0B}" type="parTrans" cxnId="{A9535685-95CF-094F-9639-C7B27F647CA3}">
      <dgm:prSet/>
      <dgm:spPr/>
      <dgm:t>
        <a:bodyPr/>
        <a:lstStyle/>
        <a:p>
          <a:endParaRPr lang="en-US"/>
        </a:p>
      </dgm:t>
    </dgm:pt>
    <dgm:pt modelId="{C2DB8AAD-42BD-874B-AEA0-72A583B57125}" type="sibTrans" cxnId="{A9535685-95CF-094F-9639-C7B27F647CA3}">
      <dgm:prSet/>
      <dgm:spPr/>
      <dgm:t>
        <a:bodyPr/>
        <a:lstStyle/>
        <a:p>
          <a:endParaRPr lang="en-US"/>
        </a:p>
      </dgm:t>
    </dgm:pt>
    <dgm:pt modelId="{E3A37340-6C08-4F4C-9E66-84525BFB3CFA}">
      <dgm:prSet/>
      <dgm:spPr/>
      <dgm:t>
        <a:bodyPr/>
        <a:lstStyle/>
        <a:p>
          <a:r>
            <a:rPr lang="en-US" dirty="0" err="1"/>
            <a:t>Beberapa</a:t>
          </a:r>
          <a:r>
            <a:rPr lang="en-US" dirty="0"/>
            <a:t> </a:t>
          </a:r>
          <a:r>
            <a:rPr lang="en-US" dirty="0" err="1"/>
            <a:t>mahasiswa</a:t>
          </a:r>
          <a:r>
            <a:rPr lang="en-US" dirty="0"/>
            <a:t> </a:t>
          </a:r>
          <a:r>
            <a:rPr lang="en-US" dirty="0" err="1"/>
            <a:t>masih</a:t>
          </a:r>
          <a:r>
            <a:rPr lang="en-US" dirty="0"/>
            <a:t> </a:t>
          </a:r>
          <a:r>
            <a:rPr lang="en-US" dirty="0" err="1"/>
            <a:t>berkoordinasi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guru di </a:t>
          </a:r>
          <a:r>
            <a:rPr lang="en-US" dirty="0" err="1"/>
            <a:t>sekolah</a:t>
          </a:r>
          <a:r>
            <a:rPr lang="en-US" dirty="0"/>
            <a:t> </a:t>
          </a:r>
        </a:p>
      </dgm:t>
    </dgm:pt>
    <dgm:pt modelId="{1D8ABBE8-81A5-4840-AC81-1CD6DC99388C}" type="parTrans" cxnId="{F9F7C38D-2DD1-BD4C-806E-5EA1B86CAE6D}">
      <dgm:prSet/>
      <dgm:spPr/>
      <dgm:t>
        <a:bodyPr/>
        <a:lstStyle/>
        <a:p>
          <a:endParaRPr lang="en-US"/>
        </a:p>
      </dgm:t>
    </dgm:pt>
    <dgm:pt modelId="{7738A30C-A623-2140-B2BC-E9CB8FAB7C3B}" type="sibTrans" cxnId="{F9F7C38D-2DD1-BD4C-806E-5EA1B86CAE6D}">
      <dgm:prSet/>
      <dgm:spPr/>
      <dgm:t>
        <a:bodyPr/>
        <a:lstStyle/>
        <a:p>
          <a:endParaRPr lang="en-US"/>
        </a:p>
      </dgm:t>
    </dgm:pt>
    <dgm:pt modelId="{C3D5836F-D5FD-4D44-A13B-FD2B35A04C6C}">
      <dgm:prSet/>
      <dgm:spPr/>
      <dgm:t>
        <a:bodyPr/>
        <a:lstStyle/>
        <a:p>
          <a:r>
            <a:rPr lang="en-US" dirty="0" err="1"/>
            <a:t>Adaptasi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dilakukan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  <a:r>
            <a:rPr lang="en-US" dirty="0" err="1"/>
            <a:t>pendidikan</a:t>
          </a:r>
          <a:endParaRPr lang="en-US" dirty="0"/>
        </a:p>
      </dgm:t>
    </dgm:pt>
    <dgm:pt modelId="{1F3D00F6-D6EE-644C-B614-925C6A22C875}" type="parTrans" cxnId="{E0BF05CF-A8EB-F34A-B23A-674F1CC90683}">
      <dgm:prSet/>
      <dgm:spPr/>
      <dgm:t>
        <a:bodyPr/>
        <a:lstStyle/>
        <a:p>
          <a:endParaRPr lang="en-US"/>
        </a:p>
      </dgm:t>
    </dgm:pt>
    <dgm:pt modelId="{0441E304-9586-BD40-AC43-611532A0F15D}" type="sibTrans" cxnId="{E0BF05CF-A8EB-F34A-B23A-674F1CC90683}">
      <dgm:prSet/>
      <dgm:spPr/>
      <dgm:t>
        <a:bodyPr/>
        <a:lstStyle/>
        <a:p>
          <a:endParaRPr lang="en-US"/>
        </a:p>
      </dgm:t>
    </dgm:pt>
    <dgm:pt modelId="{FB64586D-60AD-3446-85E3-70ACB8284986}">
      <dgm:prSet/>
      <dgm:spPr/>
      <dgm:t>
        <a:bodyPr/>
        <a:lstStyle/>
        <a:p>
          <a:pPr marL="22860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Angkatan</a:t>
          </a:r>
          <a:r>
            <a:rPr lang="en-US" dirty="0"/>
            <a:t> 2013 dan </a:t>
          </a:r>
          <a:r>
            <a:rPr lang="en-US" dirty="0" err="1"/>
            <a:t>Pembayaran</a:t>
          </a:r>
          <a:r>
            <a:rPr lang="en-US" dirty="0"/>
            <a:t> UKT</a:t>
          </a:r>
        </a:p>
      </dgm:t>
    </dgm:pt>
    <dgm:pt modelId="{62873EC0-5CDC-D54E-A1CD-DBFC712AB7C5}" type="parTrans" cxnId="{B5433B78-16AA-CC4A-9C99-DEFDFFB50A1F}">
      <dgm:prSet/>
      <dgm:spPr/>
      <dgm:t>
        <a:bodyPr/>
        <a:lstStyle/>
        <a:p>
          <a:endParaRPr lang="en-US"/>
        </a:p>
      </dgm:t>
    </dgm:pt>
    <dgm:pt modelId="{2D30A0AA-160B-224C-B69D-451307E0D169}" type="sibTrans" cxnId="{B5433B78-16AA-CC4A-9C99-DEFDFFB50A1F}">
      <dgm:prSet/>
      <dgm:spPr/>
      <dgm:t>
        <a:bodyPr/>
        <a:lstStyle/>
        <a:p>
          <a:endParaRPr lang="en-US"/>
        </a:p>
      </dgm:t>
    </dgm:pt>
    <dgm:pt modelId="{2042D37A-78A2-E44E-859C-B8A380D7E210}">
      <dgm:prSet/>
      <dgm:spPr/>
      <dgm:t>
        <a:bodyPr/>
        <a:lstStyle/>
        <a:p>
          <a:pPr marL="228600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dirty="0" err="1"/>
            <a:t>Variasi</a:t>
          </a:r>
          <a:r>
            <a:rPr lang="en-US" dirty="0"/>
            <a:t> </a:t>
          </a:r>
          <a:r>
            <a:rPr lang="en-US" dirty="0" err="1"/>
            <a:t>jenis</a:t>
          </a:r>
          <a:r>
            <a:rPr lang="en-US" dirty="0"/>
            <a:t> dan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: </a:t>
          </a:r>
          <a:r>
            <a:rPr lang="en-US" dirty="0" err="1"/>
            <a:t>Kuantitatif</a:t>
          </a:r>
          <a:r>
            <a:rPr lang="en-US" dirty="0"/>
            <a:t>: 40%, </a:t>
          </a:r>
          <a:r>
            <a:rPr lang="en-US" dirty="0" err="1"/>
            <a:t>RnD</a:t>
          </a:r>
          <a:r>
            <a:rPr lang="en-US" dirty="0"/>
            <a:t> (28%) dan </a:t>
          </a:r>
          <a:r>
            <a:rPr lang="en-US" dirty="0" err="1"/>
            <a:t>Kualitatif</a:t>
          </a:r>
          <a:r>
            <a:rPr lang="en-US" dirty="0"/>
            <a:t> (32%%)</a:t>
          </a:r>
        </a:p>
      </dgm:t>
    </dgm:pt>
    <dgm:pt modelId="{03F96819-1DCC-9D42-BDB4-6E19BA0D9260}" type="parTrans" cxnId="{57A35E08-C661-DD47-A6B8-E5C3B9EE845A}">
      <dgm:prSet/>
      <dgm:spPr/>
      <dgm:t>
        <a:bodyPr/>
        <a:lstStyle/>
        <a:p>
          <a:endParaRPr lang="en-US"/>
        </a:p>
      </dgm:t>
    </dgm:pt>
    <dgm:pt modelId="{9F11540D-9549-6D4B-AE12-1F4679CE8A97}" type="sibTrans" cxnId="{57A35E08-C661-DD47-A6B8-E5C3B9EE845A}">
      <dgm:prSet/>
      <dgm:spPr/>
      <dgm:t>
        <a:bodyPr/>
        <a:lstStyle/>
        <a:p>
          <a:endParaRPr lang="en-US"/>
        </a:p>
      </dgm:t>
    </dgm:pt>
    <dgm:pt modelId="{320B2AB8-3BE9-2745-B89B-98E523FB5005}">
      <dgm:prSet/>
      <dgm:spPr/>
      <dgm:t>
        <a:bodyPr/>
        <a:lstStyle/>
        <a:p>
          <a:pPr marL="22860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/>
            <a:t>37%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bimbingan</a:t>
          </a:r>
          <a:r>
            <a:rPr lang="en-US" dirty="0"/>
            <a:t>, 53%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bimbingan</a:t>
          </a:r>
          <a:endParaRPr lang="en-US" dirty="0"/>
        </a:p>
      </dgm:t>
    </dgm:pt>
    <dgm:pt modelId="{F8CC50E4-0A5A-5346-BAEA-697D24B68474}" type="parTrans" cxnId="{2C5B6A49-3295-4549-8BCF-7FB465DF3C69}">
      <dgm:prSet/>
      <dgm:spPr/>
    </dgm:pt>
    <dgm:pt modelId="{B5E4105E-7C2C-524C-8557-99B3414070E9}" type="sibTrans" cxnId="{2C5B6A49-3295-4549-8BCF-7FB465DF3C69}">
      <dgm:prSet/>
      <dgm:spPr/>
    </dgm:pt>
    <dgm:pt modelId="{EB1548CE-1787-3A43-83D1-AE199F45BED0}">
      <dgm:prSet/>
      <dgm:spPr/>
      <dgm:t>
        <a:bodyPr/>
        <a:lstStyle/>
        <a:p>
          <a:pPr marL="228600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dirty="0"/>
            <a:t>72.4% (</a:t>
          </a:r>
          <a:r>
            <a:rPr lang="en-US" dirty="0" err="1"/>
            <a:t>belum</a:t>
          </a:r>
          <a:r>
            <a:rPr lang="en-US" dirty="0"/>
            <a:t> SPS,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pengumpulan</a:t>
          </a:r>
          <a:r>
            <a:rPr lang="en-US" dirty="0"/>
            <a:t> data)</a:t>
          </a:r>
        </a:p>
      </dgm:t>
    </dgm:pt>
    <dgm:pt modelId="{4F04E5C2-5911-A144-83AC-26C3C777EC31}" type="parTrans" cxnId="{EED58E5D-B812-D94E-A662-F967E943C596}">
      <dgm:prSet/>
      <dgm:spPr/>
    </dgm:pt>
    <dgm:pt modelId="{BBF4EE6F-F2B5-EC4E-8B62-2FE46342D3C0}" type="sibTrans" cxnId="{EED58E5D-B812-D94E-A662-F967E943C596}">
      <dgm:prSet/>
      <dgm:spPr/>
    </dgm:pt>
    <dgm:pt modelId="{93423C64-8978-4AE9-9793-A75B2111C678}" type="pres">
      <dgm:prSet presAssocID="{6E746814-AB27-4A09-A86C-72C69A42AAB2}" presName="linear" presStyleCnt="0">
        <dgm:presLayoutVars>
          <dgm:dir/>
          <dgm:animLvl val="lvl"/>
          <dgm:resizeHandles val="exact"/>
        </dgm:presLayoutVars>
      </dgm:prSet>
      <dgm:spPr/>
    </dgm:pt>
    <dgm:pt modelId="{3C18E26E-01DC-3F4A-BE40-8C91D3093B3C}" type="pres">
      <dgm:prSet presAssocID="{F79B3B24-03C5-2D45-9A71-4B4D0893DA6B}" presName="parentLin" presStyleCnt="0"/>
      <dgm:spPr/>
    </dgm:pt>
    <dgm:pt modelId="{DD2B1DB0-591A-D745-A9B7-ACFCB8422977}" type="pres">
      <dgm:prSet presAssocID="{F79B3B24-03C5-2D45-9A71-4B4D0893DA6B}" presName="parentLeftMargin" presStyleLbl="node1" presStyleIdx="0" presStyleCnt="3"/>
      <dgm:spPr/>
    </dgm:pt>
    <dgm:pt modelId="{DF285D0D-3797-324C-8E7F-DBD711613805}" type="pres">
      <dgm:prSet presAssocID="{F79B3B24-03C5-2D45-9A71-4B4D0893DA6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57BF653-F8E8-9740-AACC-90AEAA7FC577}" type="pres">
      <dgm:prSet presAssocID="{F79B3B24-03C5-2D45-9A71-4B4D0893DA6B}" presName="negativeSpace" presStyleCnt="0"/>
      <dgm:spPr/>
    </dgm:pt>
    <dgm:pt modelId="{95962170-4F23-9447-B407-B1F09E2A62B9}" type="pres">
      <dgm:prSet presAssocID="{F79B3B24-03C5-2D45-9A71-4B4D0893DA6B}" presName="childText" presStyleLbl="conFgAcc1" presStyleIdx="0" presStyleCnt="3">
        <dgm:presLayoutVars>
          <dgm:bulletEnabled val="1"/>
        </dgm:presLayoutVars>
      </dgm:prSet>
      <dgm:spPr/>
    </dgm:pt>
    <dgm:pt modelId="{93AF0F13-E92C-7A4A-A005-0648D00053AC}" type="pres">
      <dgm:prSet presAssocID="{8086B455-A9F8-D14C-BF9F-730CF944B7DD}" presName="spaceBetweenRectangles" presStyleCnt="0"/>
      <dgm:spPr/>
    </dgm:pt>
    <dgm:pt modelId="{1625225A-BE93-394E-993B-819266BC37F8}" type="pres">
      <dgm:prSet presAssocID="{92BB8A31-D601-CD4F-9143-09017AB01453}" presName="parentLin" presStyleCnt="0"/>
      <dgm:spPr/>
    </dgm:pt>
    <dgm:pt modelId="{84FC60DC-788B-CE42-9BD7-02AE7285D234}" type="pres">
      <dgm:prSet presAssocID="{92BB8A31-D601-CD4F-9143-09017AB01453}" presName="parentLeftMargin" presStyleLbl="node1" presStyleIdx="0" presStyleCnt="3"/>
      <dgm:spPr/>
    </dgm:pt>
    <dgm:pt modelId="{641E7AF2-DB14-FC43-B5DC-996D34B52822}" type="pres">
      <dgm:prSet presAssocID="{92BB8A31-D601-CD4F-9143-09017AB014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74DE4A1-66CD-E24E-BA3F-4E15D6CBA783}" type="pres">
      <dgm:prSet presAssocID="{92BB8A31-D601-CD4F-9143-09017AB01453}" presName="negativeSpace" presStyleCnt="0"/>
      <dgm:spPr/>
    </dgm:pt>
    <dgm:pt modelId="{47C9CDCC-1D47-6D46-B75D-162374FCAE1E}" type="pres">
      <dgm:prSet presAssocID="{92BB8A31-D601-CD4F-9143-09017AB01453}" presName="childText" presStyleLbl="conFgAcc1" presStyleIdx="1" presStyleCnt="3" custLinFactNeighborX="-10329">
        <dgm:presLayoutVars>
          <dgm:bulletEnabled val="1"/>
        </dgm:presLayoutVars>
      </dgm:prSet>
      <dgm:spPr/>
    </dgm:pt>
    <dgm:pt modelId="{9E0E3E85-BF28-2D48-9974-44F804016753}" type="pres">
      <dgm:prSet presAssocID="{4BB33E63-E41F-8B4C-9D0B-48B677B10BD3}" presName="spaceBetweenRectangles" presStyleCnt="0"/>
      <dgm:spPr/>
    </dgm:pt>
    <dgm:pt modelId="{8DB038E9-4FBB-B440-BFA8-3752D4D29284}" type="pres">
      <dgm:prSet presAssocID="{2F4541DC-6DBD-5748-8B97-D5875E351871}" presName="parentLin" presStyleCnt="0"/>
      <dgm:spPr/>
    </dgm:pt>
    <dgm:pt modelId="{BAB25920-7334-FF4D-9165-1FA5E87FAD77}" type="pres">
      <dgm:prSet presAssocID="{2F4541DC-6DBD-5748-8B97-D5875E351871}" presName="parentLeftMargin" presStyleLbl="node1" presStyleIdx="1" presStyleCnt="3"/>
      <dgm:spPr/>
    </dgm:pt>
    <dgm:pt modelId="{5F89A562-A31B-474A-B093-C973F6045A8B}" type="pres">
      <dgm:prSet presAssocID="{2F4541DC-6DBD-5748-8B97-D5875E35187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ADB7059-F5A1-6847-A4F2-45794746071E}" type="pres">
      <dgm:prSet presAssocID="{2F4541DC-6DBD-5748-8B97-D5875E351871}" presName="negativeSpace" presStyleCnt="0"/>
      <dgm:spPr/>
    </dgm:pt>
    <dgm:pt modelId="{2CECFC99-4C43-334B-946A-4550104B48E8}" type="pres">
      <dgm:prSet presAssocID="{2F4541DC-6DBD-5748-8B97-D5875E35187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1BDFC02-6584-424B-958C-E5A2386D780E}" type="presOf" srcId="{F79B3B24-03C5-2D45-9A71-4B4D0893DA6B}" destId="{DD2B1DB0-591A-D745-A9B7-ACFCB8422977}" srcOrd="0" destOrd="0" presId="urn:microsoft.com/office/officeart/2005/8/layout/list1"/>
    <dgm:cxn modelId="{57A35E08-C661-DD47-A6B8-E5C3B9EE845A}" srcId="{F79B3B24-03C5-2D45-9A71-4B4D0893DA6B}" destId="{2042D37A-78A2-E44E-859C-B8A380D7E210}" srcOrd="3" destOrd="0" parTransId="{03F96819-1DCC-9D42-BDB4-6E19BA0D9260}" sibTransId="{9F11540D-9549-6D4B-AE12-1F4679CE8A97}"/>
    <dgm:cxn modelId="{D00BD412-0679-D44E-A8C9-259940BAABC5}" type="presOf" srcId="{92BB8A31-D601-CD4F-9143-09017AB01453}" destId="{641E7AF2-DB14-FC43-B5DC-996D34B52822}" srcOrd="1" destOrd="0" presId="urn:microsoft.com/office/officeart/2005/8/layout/list1"/>
    <dgm:cxn modelId="{F3879C13-391A-FF4C-B9DB-D02DB75B60C1}" type="presOf" srcId="{F79B3B24-03C5-2D45-9A71-4B4D0893DA6B}" destId="{DF285D0D-3797-324C-8E7F-DBD711613805}" srcOrd="1" destOrd="0" presId="urn:microsoft.com/office/officeart/2005/8/layout/list1"/>
    <dgm:cxn modelId="{F8F6741E-FD4C-E841-AAB0-064D99374CD3}" type="presOf" srcId="{C3D5836F-D5FD-4D44-A13B-FD2B35A04C6C}" destId="{2CECFC99-4C43-334B-946A-4550104B48E8}" srcOrd="0" destOrd="1" presId="urn:microsoft.com/office/officeart/2005/8/layout/list1"/>
    <dgm:cxn modelId="{6411822F-4E37-8C4A-853D-DE839692878C}" type="presOf" srcId="{EB1548CE-1787-3A43-83D1-AE199F45BED0}" destId="{95962170-4F23-9447-B407-B1F09E2A62B9}" srcOrd="0" destOrd="4" presId="urn:microsoft.com/office/officeart/2005/8/layout/list1"/>
    <dgm:cxn modelId="{0D0F1E30-83E1-634C-A804-5889AA2AE0D4}" srcId="{6E746814-AB27-4A09-A86C-72C69A42AAB2}" destId="{92BB8A31-D601-CD4F-9143-09017AB01453}" srcOrd="1" destOrd="0" parTransId="{BD65CA58-E1C4-B741-AD4A-B651B70ED9C9}" sibTransId="{4BB33E63-E41F-8B4C-9D0B-48B677B10BD3}"/>
    <dgm:cxn modelId="{08A77733-48F5-2840-8F04-7FBE2910012D}" type="presOf" srcId="{CF67D216-6E87-DD4D-9FCA-43F147EF1826}" destId="{47C9CDCC-1D47-6D46-B75D-162374FCAE1E}" srcOrd="0" destOrd="0" presId="urn:microsoft.com/office/officeart/2005/8/layout/list1"/>
    <dgm:cxn modelId="{77D6293B-F402-5C4E-AE36-BC711F53F017}" type="presOf" srcId="{0BD21F5F-16DD-3B40-8C0F-BD7F897FBD79}" destId="{95962170-4F23-9447-B407-B1F09E2A62B9}" srcOrd="0" destOrd="0" presId="urn:microsoft.com/office/officeart/2005/8/layout/list1"/>
    <dgm:cxn modelId="{F4DD3F45-6C5E-7940-9B78-4AB1718FDE3E}" type="presOf" srcId="{AF6215AC-AB94-BA42-90D5-E06371369335}" destId="{2CECFC99-4C43-334B-946A-4550104B48E8}" srcOrd="0" destOrd="0" presId="urn:microsoft.com/office/officeart/2005/8/layout/list1"/>
    <dgm:cxn modelId="{2C5B6A49-3295-4549-8BCF-7FB465DF3C69}" srcId="{F79B3B24-03C5-2D45-9A71-4B4D0893DA6B}" destId="{320B2AB8-3BE9-2745-B89B-98E523FB5005}" srcOrd="2" destOrd="0" parTransId="{F8CC50E4-0A5A-5346-BAEA-697D24B68474}" sibTransId="{B5E4105E-7C2C-524C-8557-99B3414070E9}"/>
    <dgm:cxn modelId="{EED58E5D-B812-D94E-A662-F967E943C596}" srcId="{F79B3B24-03C5-2D45-9A71-4B4D0893DA6B}" destId="{EB1548CE-1787-3A43-83D1-AE199F45BED0}" srcOrd="4" destOrd="0" parTransId="{4F04E5C2-5911-A144-83AC-26C3C777EC31}" sibTransId="{BBF4EE6F-F2B5-EC4E-8B62-2FE46342D3C0}"/>
    <dgm:cxn modelId="{EED51469-3D7A-2241-BDE6-2AB5C7B05B6C}" srcId="{F79B3B24-03C5-2D45-9A71-4B4D0893DA6B}" destId="{0BD21F5F-16DD-3B40-8C0F-BD7F897FBD79}" srcOrd="0" destOrd="0" parTransId="{723496E6-9B1F-9A47-8E72-18AE82E2B9E2}" sibTransId="{1EA49E61-A056-5C4F-A3A8-115C613AF8BD}"/>
    <dgm:cxn modelId="{C0BDEE70-1BA2-4D1F-A19A-FB4AD05C2E5E}" type="presOf" srcId="{6E746814-AB27-4A09-A86C-72C69A42AAB2}" destId="{93423C64-8978-4AE9-9793-A75B2111C678}" srcOrd="0" destOrd="0" presId="urn:microsoft.com/office/officeart/2005/8/layout/list1"/>
    <dgm:cxn modelId="{B5433B78-16AA-CC4A-9C99-DEFDFFB50A1F}" srcId="{F79B3B24-03C5-2D45-9A71-4B4D0893DA6B}" destId="{FB64586D-60AD-3446-85E3-70ACB8284986}" srcOrd="1" destOrd="0" parTransId="{62873EC0-5CDC-D54E-A1CD-DBFC712AB7C5}" sibTransId="{2D30A0AA-160B-224C-B69D-451307E0D169}"/>
    <dgm:cxn modelId="{94453D81-BC44-7F45-A8D3-C37D6F9E926B}" srcId="{6E746814-AB27-4A09-A86C-72C69A42AAB2}" destId="{F79B3B24-03C5-2D45-9A71-4B4D0893DA6B}" srcOrd="0" destOrd="0" parTransId="{B6B9D31B-2617-3045-A27D-A7B00B851DB0}" sibTransId="{8086B455-A9F8-D14C-BF9F-730CF944B7DD}"/>
    <dgm:cxn modelId="{A9535685-95CF-094F-9639-C7B27F647CA3}" srcId="{2F4541DC-6DBD-5748-8B97-D5875E351871}" destId="{AF6215AC-AB94-BA42-90D5-E06371369335}" srcOrd="0" destOrd="0" parTransId="{EF38A5A9-1373-C045-A484-85D368232F0B}" sibTransId="{C2DB8AAD-42BD-874B-AEA0-72A583B57125}"/>
    <dgm:cxn modelId="{F9F7C38D-2DD1-BD4C-806E-5EA1B86CAE6D}" srcId="{92BB8A31-D601-CD4F-9143-09017AB01453}" destId="{E3A37340-6C08-4F4C-9E66-84525BFB3CFA}" srcOrd="1" destOrd="0" parTransId="{1D8ABBE8-81A5-4840-AC81-1CD6DC99388C}" sibTransId="{7738A30C-A623-2140-B2BC-E9CB8FAB7C3B}"/>
    <dgm:cxn modelId="{91B7B5AE-9908-5F49-B078-29482AA69858}" type="presOf" srcId="{92BB8A31-D601-CD4F-9143-09017AB01453}" destId="{84FC60DC-788B-CE42-9BD7-02AE7285D234}" srcOrd="0" destOrd="0" presId="urn:microsoft.com/office/officeart/2005/8/layout/list1"/>
    <dgm:cxn modelId="{AD8A23CC-9008-834B-9692-5B790E711886}" srcId="{92BB8A31-D601-CD4F-9143-09017AB01453}" destId="{CF67D216-6E87-DD4D-9FCA-43F147EF1826}" srcOrd="0" destOrd="0" parTransId="{8EF51B64-4336-EF45-937D-49820AD22802}" sibTransId="{A748DA64-987E-8743-BD42-0BFE3906EFCC}"/>
    <dgm:cxn modelId="{E0BF05CF-A8EB-F34A-B23A-674F1CC90683}" srcId="{2F4541DC-6DBD-5748-8B97-D5875E351871}" destId="{C3D5836F-D5FD-4D44-A13B-FD2B35A04C6C}" srcOrd="1" destOrd="0" parTransId="{1F3D00F6-D6EE-644C-B614-925C6A22C875}" sibTransId="{0441E304-9586-BD40-AC43-611532A0F15D}"/>
    <dgm:cxn modelId="{4B6634DE-F9BF-2C4E-A9C5-44C9280A9F0C}" type="presOf" srcId="{2042D37A-78A2-E44E-859C-B8A380D7E210}" destId="{95962170-4F23-9447-B407-B1F09E2A62B9}" srcOrd="0" destOrd="3" presId="urn:microsoft.com/office/officeart/2005/8/layout/list1"/>
    <dgm:cxn modelId="{7FBB44E2-15D2-4A4F-B676-E3FAE4B3093C}" type="presOf" srcId="{E3A37340-6C08-4F4C-9E66-84525BFB3CFA}" destId="{47C9CDCC-1D47-6D46-B75D-162374FCAE1E}" srcOrd="0" destOrd="1" presId="urn:microsoft.com/office/officeart/2005/8/layout/list1"/>
    <dgm:cxn modelId="{E18B99E2-C469-9147-ACDA-22933DD21F9C}" type="presOf" srcId="{2F4541DC-6DBD-5748-8B97-D5875E351871}" destId="{BAB25920-7334-FF4D-9165-1FA5E87FAD77}" srcOrd="0" destOrd="0" presId="urn:microsoft.com/office/officeart/2005/8/layout/list1"/>
    <dgm:cxn modelId="{7FF606E6-5B32-B94C-B3EB-179BE9946778}" srcId="{6E746814-AB27-4A09-A86C-72C69A42AAB2}" destId="{2F4541DC-6DBD-5748-8B97-D5875E351871}" srcOrd="2" destOrd="0" parTransId="{C74E1694-B5F9-D343-AEE4-FD4BCF5671C8}" sibTransId="{36295956-A1C0-BD4A-A2A2-31CE836464D9}"/>
    <dgm:cxn modelId="{403C1DE9-D9E1-BF4E-956C-E4A2A18CA7E6}" type="presOf" srcId="{FB64586D-60AD-3446-85E3-70ACB8284986}" destId="{95962170-4F23-9447-B407-B1F09E2A62B9}" srcOrd="0" destOrd="1" presId="urn:microsoft.com/office/officeart/2005/8/layout/list1"/>
    <dgm:cxn modelId="{DA19E7EF-2A88-F046-8A7F-831DC6EFC041}" type="presOf" srcId="{320B2AB8-3BE9-2745-B89B-98E523FB5005}" destId="{95962170-4F23-9447-B407-B1F09E2A62B9}" srcOrd="0" destOrd="2" presId="urn:microsoft.com/office/officeart/2005/8/layout/list1"/>
    <dgm:cxn modelId="{525F44FE-33E1-7F4F-A322-A350727AE06E}" type="presOf" srcId="{2F4541DC-6DBD-5748-8B97-D5875E351871}" destId="{5F89A562-A31B-474A-B093-C973F6045A8B}" srcOrd="1" destOrd="0" presId="urn:microsoft.com/office/officeart/2005/8/layout/list1"/>
    <dgm:cxn modelId="{CC450724-05F6-C144-938D-FC06DCB85604}" type="presParOf" srcId="{93423C64-8978-4AE9-9793-A75B2111C678}" destId="{3C18E26E-01DC-3F4A-BE40-8C91D3093B3C}" srcOrd="0" destOrd="0" presId="urn:microsoft.com/office/officeart/2005/8/layout/list1"/>
    <dgm:cxn modelId="{30B0E9C9-0A44-6A43-95E0-FD0836A72D9A}" type="presParOf" srcId="{3C18E26E-01DC-3F4A-BE40-8C91D3093B3C}" destId="{DD2B1DB0-591A-D745-A9B7-ACFCB8422977}" srcOrd="0" destOrd="0" presId="urn:microsoft.com/office/officeart/2005/8/layout/list1"/>
    <dgm:cxn modelId="{4A54016B-96DF-A743-9217-279D44A14FFB}" type="presParOf" srcId="{3C18E26E-01DC-3F4A-BE40-8C91D3093B3C}" destId="{DF285D0D-3797-324C-8E7F-DBD711613805}" srcOrd="1" destOrd="0" presId="urn:microsoft.com/office/officeart/2005/8/layout/list1"/>
    <dgm:cxn modelId="{74884D22-8D86-2140-B981-29167409EA9B}" type="presParOf" srcId="{93423C64-8978-4AE9-9793-A75B2111C678}" destId="{C57BF653-F8E8-9740-AACC-90AEAA7FC577}" srcOrd="1" destOrd="0" presId="urn:microsoft.com/office/officeart/2005/8/layout/list1"/>
    <dgm:cxn modelId="{E7E5BE04-41B6-A741-8BA3-9B7FDE168E66}" type="presParOf" srcId="{93423C64-8978-4AE9-9793-A75B2111C678}" destId="{95962170-4F23-9447-B407-B1F09E2A62B9}" srcOrd="2" destOrd="0" presId="urn:microsoft.com/office/officeart/2005/8/layout/list1"/>
    <dgm:cxn modelId="{7EB1B65C-55DE-354A-90BA-6EEFAC760F68}" type="presParOf" srcId="{93423C64-8978-4AE9-9793-A75B2111C678}" destId="{93AF0F13-E92C-7A4A-A005-0648D00053AC}" srcOrd="3" destOrd="0" presId="urn:microsoft.com/office/officeart/2005/8/layout/list1"/>
    <dgm:cxn modelId="{1EC80DB0-A87B-974D-B07E-B8F8EE9E13F6}" type="presParOf" srcId="{93423C64-8978-4AE9-9793-A75B2111C678}" destId="{1625225A-BE93-394E-993B-819266BC37F8}" srcOrd="4" destOrd="0" presId="urn:microsoft.com/office/officeart/2005/8/layout/list1"/>
    <dgm:cxn modelId="{0A9CE11F-89C4-4A4C-BD62-8C5DDFDE22CE}" type="presParOf" srcId="{1625225A-BE93-394E-993B-819266BC37F8}" destId="{84FC60DC-788B-CE42-9BD7-02AE7285D234}" srcOrd="0" destOrd="0" presId="urn:microsoft.com/office/officeart/2005/8/layout/list1"/>
    <dgm:cxn modelId="{87C0AF3C-319F-2D4D-A602-F27725FEC330}" type="presParOf" srcId="{1625225A-BE93-394E-993B-819266BC37F8}" destId="{641E7AF2-DB14-FC43-B5DC-996D34B52822}" srcOrd="1" destOrd="0" presId="urn:microsoft.com/office/officeart/2005/8/layout/list1"/>
    <dgm:cxn modelId="{F19523AF-6162-754E-9E64-80E6B4AAD79F}" type="presParOf" srcId="{93423C64-8978-4AE9-9793-A75B2111C678}" destId="{974DE4A1-66CD-E24E-BA3F-4E15D6CBA783}" srcOrd="5" destOrd="0" presId="urn:microsoft.com/office/officeart/2005/8/layout/list1"/>
    <dgm:cxn modelId="{4CE42368-8257-F24D-8E9F-0DE75CBC898B}" type="presParOf" srcId="{93423C64-8978-4AE9-9793-A75B2111C678}" destId="{47C9CDCC-1D47-6D46-B75D-162374FCAE1E}" srcOrd="6" destOrd="0" presId="urn:microsoft.com/office/officeart/2005/8/layout/list1"/>
    <dgm:cxn modelId="{481343F9-A77A-064B-BD40-99FA7E4F9F92}" type="presParOf" srcId="{93423C64-8978-4AE9-9793-A75B2111C678}" destId="{9E0E3E85-BF28-2D48-9974-44F804016753}" srcOrd="7" destOrd="0" presId="urn:microsoft.com/office/officeart/2005/8/layout/list1"/>
    <dgm:cxn modelId="{9649987D-933E-9B4E-85B0-E39DAC37EEB7}" type="presParOf" srcId="{93423C64-8978-4AE9-9793-A75B2111C678}" destId="{8DB038E9-4FBB-B440-BFA8-3752D4D29284}" srcOrd="8" destOrd="0" presId="urn:microsoft.com/office/officeart/2005/8/layout/list1"/>
    <dgm:cxn modelId="{C86E3807-37E2-4B46-B346-9580E3C28F04}" type="presParOf" srcId="{8DB038E9-4FBB-B440-BFA8-3752D4D29284}" destId="{BAB25920-7334-FF4D-9165-1FA5E87FAD77}" srcOrd="0" destOrd="0" presId="urn:microsoft.com/office/officeart/2005/8/layout/list1"/>
    <dgm:cxn modelId="{E311BD8A-EB6B-FD40-89C0-6B4D578AAAB0}" type="presParOf" srcId="{8DB038E9-4FBB-B440-BFA8-3752D4D29284}" destId="{5F89A562-A31B-474A-B093-C973F6045A8B}" srcOrd="1" destOrd="0" presId="urn:microsoft.com/office/officeart/2005/8/layout/list1"/>
    <dgm:cxn modelId="{EC91B7A3-5676-7444-83E2-847D69037788}" type="presParOf" srcId="{93423C64-8978-4AE9-9793-A75B2111C678}" destId="{8ADB7059-F5A1-6847-A4F2-45794746071E}" srcOrd="9" destOrd="0" presId="urn:microsoft.com/office/officeart/2005/8/layout/list1"/>
    <dgm:cxn modelId="{0FC352A3-371F-FB43-B652-B097B50EB901}" type="presParOf" srcId="{93423C64-8978-4AE9-9793-A75B2111C678}" destId="{2CECFC99-4C43-334B-946A-4550104B48E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E56B69-1BCB-451E-9C02-36AB0938BF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EA411F-E38A-45E7-AA33-026AD8ABB4B3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Bukti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Pembimbingan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CD5BCFB-A32E-4265-BD8A-CA9AB31E2A44}" type="parTrans" cxnId="{17F5668A-C994-4FFD-B43E-020C54086597}">
      <dgm:prSet/>
      <dgm:spPr/>
      <dgm:t>
        <a:bodyPr/>
        <a:lstStyle/>
        <a:p>
          <a:endParaRPr lang="en-US"/>
        </a:p>
      </dgm:t>
    </dgm:pt>
    <dgm:pt modelId="{566DC292-3DB6-4D1C-AFC8-1CFB5D1B26F6}" type="sibTrans" cxnId="{17F5668A-C994-4FFD-B43E-020C54086597}">
      <dgm:prSet/>
      <dgm:spPr/>
      <dgm:t>
        <a:bodyPr/>
        <a:lstStyle/>
        <a:p>
          <a:endParaRPr lang="en-US"/>
        </a:p>
      </dgm:t>
    </dgm:pt>
    <dgm:pt modelId="{F2C25D9A-9C1C-4A3C-973F-96871D8D282E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23E0716-9EB4-4D75-BCE5-F9C39BE6162C}" type="parTrans" cxnId="{087B1DD9-34E3-4CD1-A043-EEF24FD57E24}">
      <dgm:prSet/>
      <dgm:spPr/>
      <dgm:t>
        <a:bodyPr/>
        <a:lstStyle/>
        <a:p>
          <a:endParaRPr lang="en-US"/>
        </a:p>
      </dgm:t>
    </dgm:pt>
    <dgm:pt modelId="{CD338BB8-7C56-406D-B845-C6AB2B9CEFB7}" type="sibTrans" cxnId="{087B1DD9-34E3-4CD1-A043-EEF24FD57E24}">
      <dgm:prSet/>
      <dgm:spPr/>
      <dgm:t>
        <a:bodyPr/>
        <a:lstStyle/>
        <a:p>
          <a:endParaRPr lang="en-US"/>
        </a:p>
      </dgm:t>
    </dgm:pt>
    <dgm:pt modelId="{C95B4EE7-056B-400A-99C1-8ED8A3C2338F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SOP (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Fakultas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dan Prodi)</a:t>
          </a:r>
        </a:p>
      </dgm:t>
    </dgm:pt>
    <dgm:pt modelId="{D2114C99-47C0-42D2-BC12-801FEA609BA6}" type="parTrans" cxnId="{315C4454-700F-48B2-AF99-0968C27F9343}">
      <dgm:prSet/>
      <dgm:spPr/>
      <dgm:t>
        <a:bodyPr/>
        <a:lstStyle/>
        <a:p>
          <a:endParaRPr lang="en-US"/>
        </a:p>
      </dgm:t>
    </dgm:pt>
    <dgm:pt modelId="{B3202B14-1C5A-411C-A9D4-014A687651FD}" type="sibTrans" cxnId="{315C4454-700F-48B2-AF99-0968C27F9343}">
      <dgm:prSet/>
      <dgm:spPr/>
      <dgm:t>
        <a:bodyPr/>
        <a:lstStyle/>
        <a:p>
          <a:endParaRPr lang="en-US"/>
        </a:p>
      </dgm:t>
    </dgm:pt>
    <dgm:pt modelId="{AAA0BEFC-44C0-4CBB-9CC7-A0650E2A4FC2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Googleform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kartu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Bimbingan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271514-CAB5-407E-ACD6-2EF6CF2212C7}" type="parTrans" cxnId="{CF793C2F-B08C-4643-84BD-D2EBBD10603A}">
      <dgm:prSet/>
      <dgm:spPr/>
      <dgm:t>
        <a:bodyPr/>
        <a:lstStyle/>
        <a:p>
          <a:endParaRPr lang="en-US"/>
        </a:p>
      </dgm:t>
    </dgm:pt>
    <dgm:pt modelId="{718D0F99-3A34-4C22-BD8E-B434C703DA1B}" type="sibTrans" cxnId="{CF793C2F-B08C-4643-84BD-D2EBBD10603A}">
      <dgm:prSet/>
      <dgm:spPr/>
      <dgm:t>
        <a:bodyPr/>
        <a:lstStyle/>
        <a:p>
          <a:endParaRPr lang="en-US"/>
        </a:p>
      </dgm:t>
    </dgm:pt>
    <dgm:pt modelId="{AB389051-BF3D-4459-AC9C-1B27B8C3F940}">
      <dgm:prSet phldrT="[Text]"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TOEP</a:t>
          </a:r>
        </a:p>
      </dgm:t>
    </dgm:pt>
    <dgm:pt modelId="{6059ADA2-86AC-4DCE-9A79-C34C7747D08B}" type="parTrans" cxnId="{904FC2EA-E419-46DB-A1C0-D84625B61591}">
      <dgm:prSet/>
      <dgm:spPr/>
      <dgm:t>
        <a:bodyPr/>
        <a:lstStyle/>
        <a:p>
          <a:endParaRPr lang="en-US"/>
        </a:p>
      </dgm:t>
    </dgm:pt>
    <dgm:pt modelId="{572ECC95-5DE4-4465-B556-88B9FA491D0D}" type="sibTrans" cxnId="{904FC2EA-E419-46DB-A1C0-D84625B61591}">
      <dgm:prSet/>
      <dgm:spPr/>
      <dgm:t>
        <a:bodyPr/>
        <a:lstStyle/>
        <a:p>
          <a:endParaRPr lang="en-US"/>
        </a:p>
      </dgm:t>
    </dgm:pt>
    <dgm:pt modelId="{1AA4EF68-9BA3-45CC-A51A-4D0BBDEB38F6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Kondisi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Skor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Mahasiswa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1FEEE6-5A11-445A-AD0F-262AF08D874A}" type="parTrans" cxnId="{3CCBE318-860C-478B-8118-C6FED45F42DF}">
      <dgm:prSet/>
      <dgm:spPr/>
      <dgm:t>
        <a:bodyPr/>
        <a:lstStyle/>
        <a:p>
          <a:endParaRPr lang="en-US"/>
        </a:p>
      </dgm:t>
    </dgm:pt>
    <dgm:pt modelId="{D4C67499-CE4B-4EC6-9281-30844E15EDED}" type="sibTrans" cxnId="{3CCBE318-860C-478B-8118-C6FED45F42DF}">
      <dgm:prSet/>
      <dgm:spPr/>
      <dgm:t>
        <a:bodyPr/>
        <a:lstStyle/>
        <a:p>
          <a:endParaRPr lang="en-US"/>
        </a:p>
      </dgm:t>
    </dgm:pt>
    <dgm:pt modelId="{10744A7D-AF36-9B46-AF3A-5BE06B918841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Asisten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Lab</a:t>
          </a:r>
        </a:p>
      </dgm:t>
    </dgm:pt>
    <dgm:pt modelId="{59C33AB1-4909-174C-875D-96F6AA20CC13}" type="parTrans" cxnId="{5E6255AD-7546-1C42-B1AA-D65EE8DADD8B}">
      <dgm:prSet/>
      <dgm:spPr/>
      <dgm:t>
        <a:bodyPr/>
        <a:lstStyle/>
        <a:p>
          <a:endParaRPr lang="en-US"/>
        </a:p>
      </dgm:t>
    </dgm:pt>
    <dgm:pt modelId="{DC5114A2-9641-AD43-88FA-6BE74129ED41}" type="sibTrans" cxnId="{5E6255AD-7546-1C42-B1AA-D65EE8DADD8B}">
      <dgm:prSet/>
      <dgm:spPr/>
      <dgm:t>
        <a:bodyPr/>
        <a:lstStyle/>
        <a:p>
          <a:endParaRPr lang="en-US"/>
        </a:p>
      </dgm:t>
    </dgm:pt>
    <dgm:pt modelId="{561083AF-BD66-9C44-97ED-0DD011F11AED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Sertifikat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9E2A262-CCF7-7947-B973-04163EFFC2B9}" type="parTrans" cxnId="{444346D1-E4D2-3145-BCBC-C1D92B70FF68}">
      <dgm:prSet/>
      <dgm:spPr/>
      <dgm:t>
        <a:bodyPr/>
        <a:lstStyle/>
        <a:p>
          <a:endParaRPr lang="en-US"/>
        </a:p>
      </dgm:t>
    </dgm:pt>
    <dgm:pt modelId="{39064732-F910-6043-810F-24CD9E1889EB}" type="sibTrans" cxnId="{444346D1-E4D2-3145-BCBC-C1D92B70FF68}">
      <dgm:prSet/>
      <dgm:spPr/>
      <dgm:t>
        <a:bodyPr/>
        <a:lstStyle/>
        <a:p>
          <a:endParaRPr lang="en-US"/>
        </a:p>
      </dgm:t>
    </dgm:pt>
    <dgm:pt modelId="{9ADB354F-A439-914A-B541-7B6C22767546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Penyelesaian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Perkuliahan</a:t>
          </a:r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0715886-A0A5-D34E-BA69-25A15FF0B2B0}" type="parTrans" cxnId="{1C4B250C-8963-0647-A892-F645BD432709}">
      <dgm:prSet/>
      <dgm:spPr/>
      <dgm:t>
        <a:bodyPr/>
        <a:lstStyle/>
        <a:p>
          <a:endParaRPr lang="en-US"/>
        </a:p>
      </dgm:t>
    </dgm:pt>
    <dgm:pt modelId="{EE700BE2-AECF-E241-95D3-A88DCC460FE0}" type="sibTrans" cxnId="{1C4B250C-8963-0647-A892-F645BD432709}">
      <dgm:prSet/>
      <dgm:spPr/>
      <dgm:t>
        <a:bodyPr/>
        <a:lstStyle/>
        <a:p>
          <a:endParaRPr lang="en-US"/>
        </a:p>
      </dgm:t>
    </dgm:pt>
    <dgm:pt modelId="{C371A674-0FF6-814D-9058-14AC7F1BF867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Jumlah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SKS (144)</a:t>
          </a:r>
        </a:p>
      </dgm:t>
    </dgm:pt>
    <dgm:pt modelId="{E6F9E703-94CC-FF4F-B1F0-79660713403D}" type="parTrans" cxnId="{D541C77F-7158-394F-A407-B68A63F91D0C}">
      <dgm:prSet/>
      <dgm:spPr/>
      <dgm:t>
        <a:bodyPr/>
        <a:lstStyle/>
        <a:p>
          <a:endParaRPr lang="en-US"/>
        </a:p>
      </dgm:t>
    </dgm:pt>
    <dgm:pt modelId="{EB608D0D-B15D-AF46-8773-8AED09B1B7BE}" type="sibTrans" cxnId="{D541C77F-7158-394F-A407-B68A63F91D0C}">
      <dgm:prSet/>
      <dgm:spPr/>
      <dgm:t>
        <a:bodyPr/>
        <a:lstStyle/>
        <a:p>
          <a:endParaRPr lang="en-US"/>
        </a:p>
      </dgm:t>
    </dgm:pt>
    <dgm:pt modelId="{3F203343-06A8-4046-B9DC-0A5AFCF08CD8}">
      <dgm:prSet phldrT="[Text]"/>
      <dgm:spPr/>
      <dgm:t>
        <a:bodyPr/>
        <a:lstStyle/>
        <a:p>
          <a:r>
            <a:rPr lang="en-US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Kuliah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semester 112</a:t>
          </a:r>
        </a:p>
      </dgm:t>
    </dgm:pt>
    <dgm:pt modelId="{0CD614F3-74A4-304D-A680-FF516B301B26}" type="parTrans" cxnId="{E909D3EC-8536-C744-B1A1-57048319A4CB}">
      <dgm:prSet/>
      <dgm:spPr/>
      <dgm:t>
        <a:bodyPr/>
        <a:lstStyle/>
        <a:p>
          <a:endParaRPr lang="en-US"/>
        </a:p>
      </dgm:t>
    </dgm:pt>
    <dgm:pt modelId="{8B3EB94E-5238-8B4F-AD05-5976789B43C5}" type="sibTrans" cxnId="{E909D3EC-8536-C744-B1A1-57048319A4CB}">
      <dgm:prSet/>
      <dgm:spPr/>
      <dgm:t>
        <a:bodyPr/>
        <a:lstStyle/>
        <a:p>
          <a:endParaRPr lang="en-US"/>
        </a:p>
      </dgm:t>
    </dgm:pt>
    <dgm:pt modelId="{D5E55227-3993-49D0-816B-80F5FC22596C}" type="pres">
      <dgm:prSet presAssocID="{55E56B69-1BCB-451E-9C02-36AB0938BF43}" presName="linear" presStyleCnt="0">
        <dgm:presLayoutVars>
          <dgm:animLvl val="lvl"/>
          <dgm:resizeHandles val="exact"/>
        </dgm:presLayoutVars>
      </dgm:prSet>
      <dgm:spPr/>
    </dgm:pt>
    <dgm:pt modelId="{7FA260BD-50EF-4450-86AC-87ED2569C439}" type="pres">
      <dgm:prSet presAssocID="{F2C25D9A-9C1C-4A3C-973F-96871D8D282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D6CDFEF-5271-46EC-801D-B1DC53515B45}" type="pres">
      <dgm:prSet presAssocID="{F2C25D9A-9C1C-4A3C-973F-96871D8D282E}" presName="childText" presStyleLbl="revTx" presStyleIdx="0" presStyleCnt="5">
        <dgm:presLayoutVars>
          <dgm:bulletEnabled val="1"/>
        </dgm:presLayoutVars>
      </dgm:prSet>
      <dgm:spPr/>
    </dgm:pt>
    <dgm:pt modelId="{B69FD280-D3E6-43EE-9847-489031955E53}" type="pres">
      <dgm:prSet presAssocID="{89EA411F-E38A-45E7-AA33-026AD8ABB4B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3426BBF-FAAE-4742-A4FF-02C501800B63}" type="pres">
      <dgm:prSet presAssocID="{89EA411F-E38A-45E7-AA33-026AD8ABB4B3}" presName="childText" presStyleLbl="revTx" presStyleIdx="1" presStyleCnt="5">
        <dgm:presLayoutVars>
          <dgm:bulletEnabled val="1"/>
        </dgm:presLayoutVars>
      </dgm:prSet>
      <dgm:spPr/>
    </dgm:pt>
    <dgm:pt modelId="{45F6BC6C-CB02-CF46-B8CD-DE17171F9CD9}" type="pres">
      <dgm:prSet presAssocID="{9ADB354F-A439-914A-B541-7B6C2276754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73F6093-A35A-634F-8B7D-DAD29AAD4A76}" type="pres">
      <dgm:prSet presAssocID="{9ADB354F-A439-914A-B541-7B6C22767546}" presName="childText" presStyleLbl="revTx" presStyleIdx="2" presStyleCnt="5">
        <dgm:presLayoutVars>
          <dgm:bulletEnabled val="1"/>
        </dgm:presLayoutVars>
      </dgm:prSet>
      <dgm:spPr/>
    </dgm:pt>
    <dgm:pt modelId="{AACA6029-F73E-4680-BBAD-4818F4938A8A}" type="pres">
      <dgm:prSet presAssocID="{AB389051-BF3D-4459-AC9C-1B27B8C3F94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9E6E6D4-F87D-48EA-91A1-36D9DE3BD709}" type="pres">
      <dgm:prSet presAssocID="{AB389051-BF3D-4459-AC9C-1B27B8C3F940}" presName="childText" presStyleLbl="revTx" presStyleIdx="3" presStyleCnt="5">
        <dgm:presLayoutVars>
          <dgm:bulletEnabled val="1"/>
        </dgm:presLayoutVars>
      </dgm:prSet>
      <dgm:spPr/>
    </dgm:pt>
    <dgm:pt modelId="{E8E90115-D048-B241-ACC4-A0E0FFC6B996}" type="pres">
      <dgm:prSet presAssocID="{10744A7D-AF36-9B46-AF3A-5BE06B918841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F6C5BFE7-8101-EC4F-B2D4-A3E2A1CC14BB}" type="pres">
      <dgm:prSet presAssocID="{10744A7D-AF36-9B46-AF3A-5BE06B918841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1C4B250C-8963-0647-A892-F645BD432709}" srcId="{55E56B69-1BCB-451E-9C02-36AB0938BF43}" destId="{9ADB354F-A439-914A-B541-7B6C22767546}" srcOrd="2" destOrd="0" parTransId="{10715886-A0A5-D34E-BA69-25A15FF0B2B0}" sibTransId="{EE700BE2-AECF-E241-95D3-A88DCC460FE0}"/>
    <dgm:cxn modelId="{3CCBE318-860C-478B-8118-C6FED45F42DF}" srcId="{AB389051-BF3D-4459-AC9C-1B27B8C3F940}" destId="{1AA4EF68-9BA3-45CC-A51A-4D0BBDEB38F6}" srcOrd="0" destOrd="0" parTransId="{0F1FEEE6-5A11-445A-AD0F-262AF08D874A}" sibTransId="{D4C67499-CE4B-4EC6-9281-30844E15EDED}"/>
    <dgm:cxn modelId="{B0264B19-F220-6341-9F29-CB449DB31D8F}" type="presOf" srcId="{561083AF-BD66-9C44-97ED-0DD011F11AED}" destId="{F6C5BFE7-8101-EC4F-B2D4-A3E2A1CC14BB}" srcOrd="0" destOrd="0" presId="urn:microsoft.com/office/officeart/2005/8/layout/vList2"/>
    <dgm:cxn modelId="{C95EF51C-837B-4B29-B9A8-946F9C22FFED}" type="presOf" srcId="{F2C25D9A-9C1C-4A3C-973F-96871D8D282E}" destId="{7FA260BD-50EF-4450-86AC-87ED2569C439}" srcOrd="0" destOrd="0" presId="urn:microsoft.com/office/officeart/2005/8/layout/vList2"/>
    <dgm:cxn modelId="{CF793C2F-B08C-4643-84BD-D2EBBD10603A}" srcId="{89EA411F-E38A-45E7-AA33-026AD8ABB4B3}" destId="{AAA0BEFC-44C0-4CBB-9CC7-A0650E2A4FC2}" srcOrd="0" destOrd="0" parTransId="{A7271514-CAB5-407E-ACD6-2EF6CF2212C7}" sibTransId="{718D0F99-3A34-4C22-BD8E-B434C703DA1B}"/>
    <dgm:cxn modelId="{7DD43232-9046-4C51-9EB8-27840A3C0D20}" type="presOf" srcId="{AAA0BEFC-44C0-4CBB-9CC7-A0650E2A4FC2}" destId="{A3426BBF-FAAE-4742-A4FF-02C501800B63}" srcOrd="0" destOrd="0" presId="urn:microsoft.com/office/officeart/2005/8/layout/vList2"/>
    <dgm:cxn modelId="{D537B93C-0515-F546-9C19-51D6A526C08D}" type="presOf" srcId="{10744A7D-AF36-9B46-AF3A-5BE06B918841}" destId="{E8E90115-D048-B241-ACC4-A0E0FFC6B996}" srcOrd="0" destOrd="0" presId="urn:microsoft.com/office/officeart/2005/8/layout/vList2"/>
    <dgm:cxn modelId="{1DE3F64D-BD5B-4000-8D15-37E26E2B7E96}" type="presOf" srcId="{AB389051-BF3D-4459-AC9C-1B27B8C3F940}" destId="{AACA6029-F73E-4680-BBAD-4818F4938A8A}" srcOrd="0" destOrd="0" presId="urn:microsoft.com/office/officeart/2005/8/layout/vList2"/>
    <dgm:cxn modelId="{315C4454-700F-48B2-AF99-0968C27F9343}" srcId="{F2C25D9A-9C1C-4A3C-973F-96871D8D282E}" destId="{C95B4EE7-056B-400A-99C1-8ED8A3C2338F}" srcOrd="0" destOrd="0" parTransId="{D2114C99-47C0-42D2-BC12-801FEA609BA6}" sibTransId="{B3202B14-1C5A-411C-A9D4-014A687651FD}"/>
    <dgm:cxn modelId="{D1D0C36C-23A3-4571-86E9-9EB99FD16431}" type="presOf" srcId="{1AA4EF68-9BA3-45CC-A51A-4D0BBDEB38F6}" destId="{59E6E6D4-F87D-48EA-91A1-36D9DE3BD709}" srcOrd="0" destOrd="0" presId="urn:microsoft.com/office/officeart/2005/8/layout/vList2"/>
    <dgm:cxn modelId="{D541C77F-7158-394F-A407-B68A63F91D0C}" srcId="{9ADB354F-A439-914A-B541-7B6C22767546}" destId="{C371A674-0FF6-814D-9058-14AC7F1BF867}" srcOrd="0" destOrd="0" parTransId="{E6F9E703-94CC-FF4F-B1F0-79660713403D}" sibTransId="{EB608D0D-B15D-AF46-8773-8AED09B1B7BE}"/>
    <dgm:cxn modelId="{F7107186-68BA-0E44-A5B6-05386BFC65C8}" type="presOf" srcId="{3F203343-06A8-4046-B9DC-0A5AFCF08CD8}" destId="{A73F6093-A35A-634F-8B7D-DAD29AAD4A76}" srcOrd="0" destOrd="1" presId="urn:microsoft.com/office/officeart/2005/8/layout/vList2"/>
    <dgm:cxn modelId="{17F5668A-C994-4FFD-B43E-020C54086597}" srcId="{55E56B69-1BCB-451E-9C02-36AB0938BF43}" destId="{89EA411F-E38A-45E7-AA33-026AD8ABB4B3}" srcOrd="1" destOrd="0" parTransId="{8CD5BCFB-A32E-4265-BD8A-CA9AB31E2A44}" sibTransId="{566DC292-3DB6-4D1C-AFC8-1CFB5D1B26F6}"/>
    <dgm:cxn modelId="{17C5E094-CEFF-4012-A63A-350A3B0BB7E7}" type="presOf" srcId="{55E56B69-1BCB-451E-9C02-36AB0938BF43}" destId="{D5E55227-3993-49D0-816B-80F5FC22596C}" srcOrd="0" destOrd="0" presId="urn:microsoft.com/office/officeart/2005/8/layout/vList2"/>
    <dgm:cxn modelId="{6D728FAA-DBCB-41CA-8603-2B6378753F5E}" type="presOf" srcId="{C95B4EE7-056B-400A-99C1-8ED8A3C2338F}" destId="{5D6CDFEF-5271-46EC-801D-B1DC53515B45}" srcOrd="0" destOrd="0" presId="urn:microsoft.com/office/officeart/2005/8/layout/vList2"/>
    <dgm:cxn modelId="{5E6255AD-7546-1C42-B1AA-D65EE8DADD8B}" srcId="{55E56B69-1BCB-451E-9C02-36AB0938BF43}" destId="{10744A7D-AF36-9B46-AF3A-5BE06B918841}" srcOrd="4" destOrd="0" parTransId="{59C33AB1-4909-174C-875D-96F6AA20CC13}" sibTransId="{DC5114A2-9641-AD43-88FA-6BE74129ED41}"/>
    <dgm:cxn modelId="{FCB96CBC-819E-43C5-B516-9120E3C3B342}" type="presOf" srcId="{89EA411F-E38A-45E7-AA33-026AD8ABB4B3}" destId="{B69FD280-D3E6-43EE-9847-489031955E53}" srcOrd="0" destOrd="0" presId="urn:microsoft.com/office/officeart/2005/8/layout/vList2"/>
    <dgm:cxn modelId="{444346D1-E4D2-3145-BCBC-C1D92B70FF68}" srcId="{10744A7D-AF36-9B46-AF3A-5BE06B918841}" destId="{561083AF-BD66-9C44-97ED-0DD011F11AED}" srcOrd="0" destOrd="0" parTransId="{49E2A262-CCF7-7947-B973-04163EFFC2B9}" sibTransId="{39064732-F910-6043-810F-24CD9E1889EB}"/>
    <dgm:cxn modelId="{087B1DD9-34E3-4CD1-A043-EEF24FD57E24}" srcId="{55E56B69-1BCB-451E-9C02-36AB0938BF43}" destId="{F2C25D9A-9C1C-4A3C-973F-96871D8D282E}" srcOrd="0" destOrd="0" parTransId="{B23E0716-9EB4-4D75-BCE5-F9C39BE6162C}" sibTransId="{CD338BB8-7C56-406D-B845-C6AB2B9CEFB7}"/>
    <dgm:cxn modelId="{904FC2EA-E419-46DB-A1C0-D84625B61591}" srcId="{55E56B69-1BCB-451E-9C02-36AB0938BF43}" destId="{AB389051-BF3D-4459-AC9C-1B27B8C3F940}" srcOrd="3" destOrd="0" parTransId="{6059ADA2-86AC-4DCE-9A79-C34C7747D08B}" sibTransId="{572ECC95-5DE4-4465-B556-88B9FA491D0D}"/>
    <dgm:cxn modelId="{E909D3EC-8536-C744-B1A1-57048319A4CB}" srcId="{9ADB354F-A439-914A-B541-7B6C22767546}" destId="{3F203343-06A8-4046-B9DC-0A5AFCF08CD8}" srcOrd="1" destOrd="0" parTransId="{0CD614F3-74A4-304D-A680-FF516B301B26}" sibTransId="{8B3EB94E-5238-8B4F-AD05-5976789B43C5}"/>
    <dgm:cxn modelId="{EBA83BED-400A-E34E-99EC-1AA7F7D8107A}" type="presOf" srcId="{9ADB354F-A439-914A-B541-7B6C22767546}" destId="{45F6BC6C-CB02-CF46-B8CD-DE17171F9CD9}" srcOrd="0" destOrd="0" presId="urn:microsoft.com/office/officeart/2005/8/layout/vList2"/>
    <dgm:cxn modelId="{CC690BFB-A9F0-2140-B7A2-CE023B086303}" type="presOf" srcId="{C371A674-0FF6-814D-9058-14AC7F1BF867}" destId="{A73F6093-A35A-634F-8B7D-DAD29AAD4A76}" srcOrd="0" destOrd="0" presId="urn:microsoft.com/office/officeart/2005/8/layout/vList2"/>
    <dgm:cxn modelId="{37ABD4BD-A1AA-48AD-92B9-9F8466E196A8}" type="presParOf" srcId="{D5E55227-3993-49D0-816B-80F5FC22596C}" destId="{7FA260BD-50EF-4450-86AC-87ED2569C439}" srcOrd="0" destOrd="0" presId="urn:microsoft.com/office/officeart/2005/8/layout/vList2"/>
    <dgm:cxn modelId="{087E5F65-4431-4660-A9D5-38F200363975}" type="presParOf" srcId="{D5E55227-3993-49D0-816B-80F5FC22596C}" destId="{5D6CDFEF-5271-46EC-801D-B1DC53515B45}" srcOrd="1" destOrd="0" presId="urn:microsoft.com/office/officeart/2005/8/layout/vList2"/>
    <dgm:cxn modelId="{77BF9063-55E4-412A-853B-B6CF0F5E4C55}" type="presParOf" srcId="{D5E55227-3993-49D0-816B-80F5FC22596C}" destId="{B69FD280-D3E6-43EE-9847-489031955E53}" srcOrd="2" destOrd="0" presId="urn:microsoft.com/office/officeart/2005/8/layout/vList2"/>
    <dgm:cxn modelId="{BB1860D6-413F-4C23-ADF8-3D35A54AF579}" type="presParOf" srcId="{D5E55227-3993-49D0-816B-80F5FC22596C}" destId="{A3426BBF-FAAE-4742-A4FF-02C501800B63}" srcOrd="3" destOrd="0" presId="urn:microsoft.com/office/officeart/2005/8/layout/vList2"/>
    <dgm:cxn modelId="{0C03E70D-A4CF-3741-B71C-5822859B50E6}" type="presParOf" srcId="{D5E55227-3993-49D0-816B-80F5FC22596C}" destId="{45F6BC6C-CB02-CF46-B8CD-DE17171F9CD9}" srcOrd="4" destOrd="0" presId="urn:microsoft.com/office/officeart/2005/8/layout/vList2"/>
    <dgm:cxn modelId="{4B1941E0-22AA-8E45-B524-275BDB84AA36}" type="presParOf" srcId="{D5E55227-3993-49D0-816B-80F5FC22596C}" destId="{A73F6093-A35A-634F-8B7D-DAD29AAD4A76}" srcOrd="5" destOrd="0" presId="urn:microsoft.com/office/officeart/2005/8/layout/vList2"/>
    <dgm:cxn modelId="{965FA7BC-F314-40F8-99FA-A76EF6768645}" type="presParOf" srcId="{D5E55227-3993-49D0-816B-80F5FC22596C}" destId="{AACA6029-F73E-4680-BBAD-4818F4938A8A}" srcOrd="6" destOrd="0" presId="urn:microsoft.com/office/officeart/2005/8/layout/vList2"/>
    <dgm:cxn modelId="{89DC01E3-5DBD-49C4-812B-307ABFA1DEA7}" type="presParOf" srcId="{D5E55227-3993-49D0-816B-80F5FC22596C}" destId="{59E6E6D4-F87D-48EA-91A1-36D9DE3BD709}" srcOrd="7" destOrd="0" presId="urn:microsoft.com/office/officeart/2005/8/layout/vList2"/>
    <dgm:cxn modelId="{A85AF417-4738-1044-B63D-CFCFB0317C6B}" type="presParOf" srcId="{D5E55227-3993-49D0-816B-80F5FC22596C}" destId="{E8E90115-D048-B241-ACC4-A0E0FFC6B996}" srcOrd="8" destOrd="0" presId="urn:microsoft.com/office/officeart/2005/8/layout/vList2"/>
    <dgm:cxn modelId="{A6FE9FC5-42FC-2542-920C-2292585956DB}" type="presParOf" srcId="{D5E55227-3993-49D0-816B-80F5FC22596C}" destId="{F6C5BFE7-8101-EC4F-B2D4-A3E2A1CC14BB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962170-4F23-9447-B407-B1F09E2A62B9}">
      <dsp:nvSpPr>
        <dsp:cNvPr id="0" name=""/>
        <dsp:cNvSpPr/>
      </dsp:nvSpPr>
      <dsp:spPr>
        <a:xfrm>
          <a:off x="0" y="537181"/>
          <a:ext cx="11066218" cy="195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61" tIns="416560" rIns="858861" bIns="142240" numCol="1" spcCol="1270" anchor="t" anchorCtr="0">
          <a:noAutofit/>
        </a:bodyPr>
        <a:lstStyle/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sz="2000" kern="1200" dirty="0" err="1"/>
            <a:t>Karakteristik</a:t>
          </a:r>
          <a:r>
            <a:rPr lang="en-US" sz="2000" kern="1200" dirty="0"/>
            <a:t> Program </a:t>
          </a:r>
          <a:r>
            <a:rPr lang="en-US" sz="2000" kern="1200" dirty="0" err="1"/>
            <a:t>Studi</a:t>
          </a:r>
          <a:r>
            <a:rPr lang="en-US" sz="2000" kern="1200" dirty="0"/>
            <a:t> dan </a:t>
          </a:r>
          <a:r>
            <a:rPr lang="en-US" sz="2000" kern="1200" dirty="0" err="1"/>
            <a:t>Capaian</a:t>
          </a:r>
          <a:r>
            <a:rPr lang="en-US" sz="2000" kern="1200" dirty="0"/>
            <a:t> </a:t>
          </a:r>
          <a:r>
            <a:rPr lang="en-US" sz="2000" kern="1200" dirty="0" err="1"/>
            <a:t>Pembelajaran</a:t>
          </a:r>
          <a:endParaRPr lang="en-US" sz="2000" kern="1200" dirty="0"/>
        </a:p>
        <a:p>
          <a:pPr marL="2286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000" kern="1200" dirty="0" err="1"/>
            <a:t>Angkatan</a:t>
          </a:r>
          <a:r>
            <a:rPr lang="en-US" sz="2000" kern="1200" dirty="0"/>
            <a:t> 2013 dan </a:t>
          </a:r>
          <a:r>
            <a:rPr lang="en-US" sz="2000" kern="1200" dirty="0" err="1"/>
            <a:t>Pembayaran</a:t>
          </a:r>
          <a:r>
            <a:rPr lang="en-US" sz="2000" kern="1200" dirty="0"/>
            <a:t> UKT</a:t>
          </a:r>
        </a:p>
        <a:p>
          <a:pPr marL="2286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2000" kern="1200" dirty="0"/>
            <a:t>37% </a:t>
          </a:r>
          <a:r>
            <a:rPr lang="en-US" sz="2000" kern="1200" dirty="0" err="1"/>
            <a:t>sudah</a:t>
          </a:r>
          <a:r>
            <a:rPr lang="en-US" sz="2000" kern="1200" dirty="0"/>
            <a:t> </a:t>
          </a:r>
          <a:r>
            <a:rPr lang="en-US" sz="2000" kern="1200" dirty="0" err="1"/>
            <a:t>bimbingan</a:t>
          </a:r>
          <a:r>
            <a:rPr lang="en-US" sz="2000" kern="1200" dirty="0"/>
            <a:t>, 53% </a:t>
          </a:r>
          <a:r>
            <a:rPr lang="en-US" sz="2000" kern="1200" dirty="0" err="1"/>
            <a:t>belum</a:t>
          </a:r>
          <a:r>
            <a:rPr lang="en-US" sz="2000" kern="1200" dirty="0"/>
            <a:t> </a:t>
          </a:r>
          <a:r>
            <a:rPr lang="en-US" sz="2000" kern="1200" dirty="0" err="1"/>
            <a:t>bimbingan</a:t>
          </a:r>
          <a:endParaRPr lang="en-US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sz="2000" kern="1200" dirty="0" err="1"/>
            <a:t>Variasi</a:t>
          </a:r>
          <a:r>
            <a:rPr lang="en-US" sz="2000" kern="1200" dirty="0"/>
            <a:t> </a:t>
          </a:r>
          <a:r>
            <a:rPr lang="en-US" sz="2000" kern="1200" dirty="0" err="1"/>
            <a:t>jenis</a:t>
          </a:r>
          <a:r>
            <a:rPr lang="en-US" sz="2000" kern="1200" dirty="0"/>
            <a:t> dan </a:t>
          </a:r>
          <a:r>
            <a:rPr lang="en-US" sz="2000" kern="1200" dirty="0" err="1"/>
            <a:t>metode</a:t>
          </a:r>
          <a:r>
            <a:rPr lang="en-US" sz="2000" kern="1200" dirty="0"/>
            <a:t> </a:t>
          </a:r>
          <a:r>
            <a:rPr lang="en-US" sz="2000" kern="1200" dirty="0" err="1"/>
            <a:t>penelitian</a:t>
          </a:r>
          <a:r>
            <a:rPr lang="en-US" sz="2000" kern="1200" dirty="0"/>
            <a:t>: </a:t>
          </a:r>
          <a:r>
            <a:rPr lang="en-US" sz="2000" kern="1200" dirty="0" err="1"/>
            <a:t>Kuantitatif</a:t>
          </a:r>
          <a:r>
            <a:rPr lang="en-US" sz="2000" kern="1200" dirty="0"/>
            <a:t>: 40%, </a:t>
          </a:r>
          <a:r>
            <a:rPr lang="en-US" sz="2000" kern="1200" dirty="0" err="1"/>
            <a:t>RnD</a:t>
          </a:r>
          <a:r>
            <a:rPr lang="en-US" sz="2000" kern="1200" dirty="0"/>
            <a:t> (28%) dan </a:t>
          </a:r>
          <a:r>
            <a:rPr lang="en-US" sz="2000" kern="1200" dirty="0" err="1"/>
            <a:t>Kualitatif</a:t>
          </a:r>
          <a:r>
            <a:rPr lang="en-US" sz="2000" kern="1200" dirty="0"/>
            <a:t> (32%%)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  <a:tabLst/>
          </a:pPr>
          <a:r>
            <a:rPr lang="en-US" sz="2000" kern="1200" dirty="0"/>
            <a:t>72.4% (</a:t>
          </a:r>
          <a:r>
            <a:rPr lang="en-US" sz="2000" kern="1200" dirty="0" err="1"/>
            <a:t>belum</a:t>
          </a:r>
          <a:r>
            <a:rPr lang="en-US" sz="2000" kern="1200" dirty="0"/>
            <a:t> SPS, </a:t>
          </a:r>
          <a:r>
            <a:rPr lang="en-US" sz="2000" kern="1200" dirty="0" err="1"/>
            <a:t>belum</a:t>
          </a:r>
          <a:r>
            <a:rPr lang="en-US" sz="2000" kern="1200" dirty="0"/>
            <a:t> </a:t>
          </a:r>
          <a:r>
            <a:rPr lang="en-US" sz="2000" kern="1200" dirty="0" err="1"/>
            <a:t>pengumpulan</a:t>
          </a:r>
          <a:r>
            <a:rPr lang="en-US" sz="2000" kern="1200" dirty="0"/>
            <a:t> data)</a:t>
          </a:r>
        </a:p>
      </dsp:txBody>
      <dsp:txXfrm>
        <a:off x="0" y="537181"/>
        <a:ext cx="11066218" cy="1953000"/>
      </dsp:txXfrm>
    </dsp:sp>
    <dsp:sp modelId="{DF285D0D-3797-324C-8E7F-DBD711613805}">
      <dsp:nvSpPr>
        <dsp:cNvPr id="0" name=""/>
        <dsp:cNvSpPr/>
      </dsp:nvSpPr>
      <dsp:spPr>
        <a:xfrm>
          <a:off x="553310" y="241981"/>
          <a:ext cx="7746352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794" tIns="0" rIns="29279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Pembelajaran</a:t>
          </a:r>
          <a:r>
            <a:rPr lang="en-US" sz="2000" kern="1200" dirty="0"/>
            <a:t> dan </a:t>
          </a:r>
          <a:r>
            <a:rPr lang="en-US" sz="2000" kern="1200" dirty="0" err="1"/>
            <a:t>Analisis</a:t>
          </a:r>
          <a:r>
            <a:rPr lang="en-US" sz="2000" kern="1200" dirty="0"/>
            <a:t> </a:t>
          </a:r>
          <a:r>
            <a:rPr lang="en-US" sz="2000" kern="1200" dirty="0" err="1"/>
            <a:t>Kondisi</a:t>
          </a:r>
          <a:endParaRPr lang="en-US" sz="2000" kern="1200" dirty="0"/>
        </a:p>
      </dsp:txBody>
      <dsp:txXfrm>
        <a:off x="582131" y="270802"/>
        <a:ext cx="7688710" cy="532758"/>
      </dsp:txXfrm>
    </dsp:sp>
    <dsp:sp modelId="{47C9CDCC-1D47-6D46-B75D-162374FCAE1E}">
      <dsp:nvSpPr>
        <dsp:cNvPr id="0" name=""/>
        <dsp:cNvSpPr/>
      </dsp:nvSpPr>
      <dsp:spPr>
        <a:xfrm>
          <a:off x="0" y="2893382"/>
          <a:ext cx="11066218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61" tIns="416560" rIns="85886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Sekolah</a:t>
          </a:r>
          <a:r>
            <a:rPr lang="en-US" sz="2000" kern="1200" dirty="0"/>
            <a:t> </a:t>
          </a:r>
          <a:r>
            <a:rPr lang="en-US" sz="2000" kern="1200" dirty="0" err="1"/>
            <a:t>melaksanakan</a:t>
          </a:r>
          <a:r>
            <a:rPr lang="en-US" sz="2000" kern="1200" dirty="0"/>
            <a:t> </a:t>
          </a:r>
          <a:r>
            <a:rPr lang="en-US" sz="2000" kern="1200" dirty="0" err="1"/>
            <a:t>pembelajaran</a:t>
          </a:r>
          <a:r>
            <a:rPr lang="en-US" sz="2000" kern="1200" dirty="0"/>
            <a:t> dan </a:t>
          </a:r>
          <a:r>
            <a:rPr lang="en-US" sz="2000" kern="1200" dirty="0" err="1"/>
            <a:t>penilaian</a:t>
          </a:r>
          <a:r>
            <a:rPr lang="en-US" sz="2000" kern="1200" dirty="0"/>
            <a:t> </a:t>
          </a:r>
          <a:r>
            <a:rPr lang="en-US" sz="2000" kern="1200" dirty="0" err="1"/>
            <a:t>secara</a:t>
          </a:r>
          <a:r>
            <a:rPr lang="en-US" sz="2000" kern="1200" dirty="0"/>
            <a:t> online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Beberapa</a:t>
          </a:r>
          <a:r>
            <a:rPr lang="en-US" sz="2000" kern="1200" dirty="0"/>
            <a:t> </a:t>
          </a:r>
          <a:r>
            <a:rPr lang="en-US" sz="2000" kern="1200" dirty="0" err="1"/>
            <a:t>mahasiswa</a:t>
          </a:r>
          <a:r>
            <a:rPr lang="en-US" sz="2000" kern="1200" dirty="0"/>
            <a:t> </a:t>
          </a:r>
          <a:r>
            <a:rPr lang="en-US" sz="2000" kern="1200" dirty="0" err="1"/>
            <a:t>masih</a:t>
          </a:r>
          <a:r>
            <a:rPr lang="en-US" sz="2000" kern="1200" dirty="0"/>
            <a:t> </a:t>
          </a:r>
          <a:r>
            <a:rPr lang="en-US" sz="2000" kern="1200" dirty="0" err="1"/>
            <a:t>berkoordinasi</a:t>
          </a:r>
          <a:r>
            <a:rPr lang="en-US" sz="2000" kern="1200" dirty="0"/>
            <a:t> </a:t>
          </a:r>
          <a:r>
            <a:rPr lang="en-US" sz="2000" kern="1200" dirty="0" err="1"/>
            <a:t>dengan</a:t>
          </a:r>
          <a:r>
            <a:rPr lang="en-US" sz="2000" kern="1200" dirty="0"/>
            <a:t> guru di </a:t>
          </a:r>
          <a:r>
            <a:rPr lang="en-US" sz="2000" kern="1200" dirty="0" err="1"/>
            <a:t>sekolah</a:t>
          </a:r>
          <a:r>
            <a:rPr lang="en-US" sz="2000" kern="1200" dirty="0"/>
            <a:t> </a:t>
          </a:r>
        </a:p>
      </dsp:txBody>
      <dsp:txXfrm>
        <a:off x="0" y="2893382"/>
        <a:ext cx="11066218" cy="1102500"/>
      </dsp:txXfrm>
    </dsp:sp>
    <dsp:sp modelId="{641E7AF2-DB14-FC43-B5DC-996D34B52822}">
      <dsp:nvSpPr>
        <dsp:cNvPr id="0" name=""/>
        <dsp:cNvSpPr/>
      </dsp:nvSpPr>
      <dsp:spPr>
        <a:xfrm>
          <a:off x="553310" y="2598181"/>
          <a:ext cx="7746352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794" tIns="0" rIns="29279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Tempat</a:t>
          </a:r>
          <a:r>
            <a:rPr lang="en-US" sz="2000" kern="1200" dirty="0"/>
            <a:t> dan </a:t>
          </a:r>
          <a:r>
            <a:rPr lang="en-US" sz="2000" kern="1200" dirty="0" err="1"/>
            <a:t>Akses</a:t>
          </a:r>
          <a:r>
            <a:rPr lang="en-US" sz="2000" kern="1200" dirty="0"/>
            <a:t> </a:t>
          </a:r>
          <a:r>
            <a:rPr lang="en-US" sz="2000" kern="1200" dirty="0" err="1"/>
            <a:t>Pelaksanaan</a:t>
          </a:r>
          <a:r>
            <a:rPr lang="en-US" sz="2000" kern="1200" dirty="0"/>
            <a:t> </a:t>
          </a:r>
          <a:r>
            <a:rPr lang="en-US" sz="2000" kern="1200" dirty="0" err="1"/>
            <a:t>Penelitian</a:t>
          </a:r>
          <a:endParaRPr lang="en-US" sz="2000" kern="1200" dirty="0"/>
        </a:p>
      </dsp:txBody>
      <dsp:txXfrm>
        <a:off x="582131" y="2627002"/>
        <a:ext cx="7688710" cy="532758"/>
      </dsp:txXfrm>
    </dsp:sp>
    <dsp:sp modelId="{2CECFC99-4C43-334B-946A-4550104B48E8}">
      <dsp:nvSpPr>
        <dsp:cNvPr id="0" name=""/>
        <dsp:cNvSpPr/>
      </dsp:nvSpPr>
      <dsp:spPr>
        <a:xfrm>
          <a:off x="0" y="4399082"/>
          <a:ext cx="11066218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61" tIns="416560" rIns="85886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Beberapa</a:t>
          </a:r>
          <a:r>
            <a:rPr lang="en-US" sz="2000" kern="1200" dirty="0"/>
            <a:t> </a:t>
          </a:r>
          <a:r>
            <a:rPr lang="en-US" sz="2000" kern="1200" dirty="0" err="1"/>
            <a:t>metode</a:t>
          </a:r>
          <a:r>
            <a:rPr lang="en-US" sz="2000" kern="1200" dirty="0"/>
            <a:t> </a:t>
          </a:r>
          <a:r>
            <a:rPr lang="en-US" sz="2000" kern="1200" dirty="0" err="1"/>
            <a:t>penelitian</a:t>
          </a:r>
          <a:r>
            <a:rPr lang="en-US" sz="2000" kern="1200" dirty="0"/>
            <a:t> </a:t>
          </a:r>
          <a:r>
            <a:rPr lang="en-US" sz="2000" kern="1200" dirty="0" err="1"/>
            <a:t>tetap</a:t>
          </a:r>
          <a:r>
            <a:rPr lang="en-US" sz="2000" kern="1200" dirty="0"/>
            <a:t> </a:t>
          </a: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dilakukan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Adaptasi</a:t>
          </a:r>
          <a:r>
            <a:rPr lang="en-US" sz="2000" kern="1200" dirty="0"/>
            <a:t> </a:t>
          </a: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dilakukan</a:t>
          </a:r>
          <a:r>
            <a:rPr lang="en-US" sz="2000" kern="1200" dirty="0"/>
            <a:t> </a:t>
          </a:r>
          <a:r>
            <a:rPr lang="en-US" sz="2000" kern="1200" dirty="0" err="1"/>
            <a:t>dalam</a:t>
          </a:r>
          <a:r>
            <a:rPr lang="en-US" sz="2000" kern="1200" dirty="0"/>
            <a:t> </a:t>
          </a:r>
          <a:r>
            <a:rPr lang="en-US" sz="2000" kern="1200" dirty="0" err="1"/>
            <a:t>penelitian</a:t>
          </a:r>
          <a:r>
            <a:rPr lang="en-US" sz="2000" kern="1200" dirty="0"/>
            <a:t> </a:t>
          </a:r>
          <a:r>
            <a:rPr lang="en-US" sz="2000" kern="1200" dirty="0" err="1"/>
            <a:t>pendidikan</a:t>
          </a:r>
          <a:endParaRPr lang="en-US" sz="2000" kern="1200" dirty="0"/>
        </a:p>
      </dsp:txBody>
      <dsp:txXfrm>
        <a:off x="0" y="4399082"/>
        <a:ext cx="11066218" cy="1102500"/>
      </dsp:txXfrm>
    </dsp:sp>
    <dsp:sp modelId="{5F89A562-A31B-474A-B093-C973F6045A8B}">
      <dsp:nvSpPr>
        <dsp:cNvPr id="0" name=""/>
        <dsp:cNvSpPr/>
      </dsp:nvSpPr>
      <dsp:spPr>
        <a:xfrm>
          <a:off x="553310" y="4103882"/>
          <a:ext cx="7746352" cy="590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794" tIns="0" rIns="292794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Karakteristik</a:t>
          </a:r>
          <a:r>
            <a:rPr lang="en-US" sz="2000" kern="1200" dirty="0"/>
            <a:t> </a:t>
          </a:r>
          <a:r>
            <a:rPr lang="en-US" sz="2000" kern="1200" dirty="0" err="1"/>
            <a:t>Penelitian</a:t>
          </a:r>
          <a:endParaRPr lang="en-US" sz="2000" kern="1200" dirty="0"/>
        </a:p>
      </dsp:txBody>
      <dsp:txXfrm>
        <a:off x="582131" y="4132703"/>
        <a:ext cx="7688710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260BD-50EF-4450-86AC-87ED2569C439}">
      <dsp:nvSpPr>
        <dsp:cNvPr id="0" name=""/>
        <dsp:cNvSpPr/>
      </dsp:nvSpPr>
      <dsp:spPr>
        <a:xfrm>
          <a:off x="0" y="31857"/>
          <a:ext cx="8315325" cy="6715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Prosedur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2784" y="64641"/>
        <a:ext cx="8249757" cy="606012"/>
      </dsp:txXfrm>
    </dsp:sp>
    <dsp:sp modelId="{5D6CDFEF-5271-46EC-801D-B1DC53515B45}">
      <dsp:nvSpPr>
        <dsp:cNvPr id="0" name=""/>
        <dsp:cNvSpPr/>
      </dsp:nvSpPr>
      <dsp:spPr>
        <a:xfrm>
          <a:off x="0" y="70343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SOP (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Fakultas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dan Prodi)</a:t>
          </a:r>
        </a:p>
      </dsp:txBody>
      <dsp:txXfrm>
        <a:off x="0" y="703437"/>
        <a:ext cx="8315325" cy="463680"/>
      </dsp:txXfrm>
    </dsp:sp>
    <dsp:sp modelId="{B69FD280-D3E6-43EE-9847-489031955E53}">
      <dsp:nvSpPr>
        <dsp:cNvPr id="0" name=""/>
        <dsp:cNvSpPr/>
      </dsp:nvSpPr>
      <dsp:spPr>
        <a:xfrm>
          <a:off x="0" y="1167117"/>
          <a:ext cx="8315325" cy="671580"/>
        </a:xfrm>
        <a:prstGeom prst="roundRect">
          <a:avLst/>
        </a:prstGeom>
        <a:solidFill>
          <a:schemeClr val="accent2">
            <a:hueOff val="-590236"/>
            <a:satOff val="-5383"/>
            <a:lumOff val="-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Bukti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Pembimbingan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2784" y="1199901"/>
        <a:ext cx="8249757" cy="606012"/>
      </dsp:txXfrm>
    </dsp:sp>
    <dsp:sp modelId="{A3426BBF-FAAE-4742-A4FF-02C501800B63}">
      <dsp:nvSpPr>
        <dsp:cNvPr id="0" name=""/>
        <dsp:cNvSpPr/>
      </dsp:nvSpPr>
      <dsp:spPr>
        <a:xfrm>
          <a:off x="0" y="183869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Googleform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kartu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Bimbingan</a:t>
          </a:r>
          <a:endParaRPr lang="en-US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1838697"/>
        <a:ext cx="8315325" cy="463680"/>
      </dsp:txXfrm>
    </dsp:sp>
    <dsp:sp modelId="{45F6BC6C-CB02-CF46-B8CD-DE17171F9CD9}">
      <dsp:nvSpPr>
        <dsp:cNvPr id="0" name=""/>
        <dsp:cNvSpPr/>
      </dsp:nvSpPr>
      <dsp:spPr>
        <a:xfrm>
          <a:off x="0" y="2302377"/>
          <a:ext cx="8315325" cy="671580"/>
        </a:xfrm>
        <a:prstGeom prst="roundRect">
          <a:avLst/>
        </a:prstGeom>
        <a:solidFill>
          <a:schemeClr val="accent2">
            <a:hueOff val="-1180472"/>
            <a:satOff val="-10766"/>
            <a:lumOff val="-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Penyelesaian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Perkuliahan</a:t>
          </a:r>
          <a:endParaRPr lang="en-US" sz="2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2784" y="2335161"/>
        <a:ext cx="8249757" cy="606012"/>
      </dsp:txXfrm>
    </dsp:sp>
    <dsp:sp modelId="{A73F6093-A35A-634F-8B7D-DAD29AAD4A76}">
      <dsp:nvSpPr>
        <dsp:cNvPr id="0" name=""/>
        <dsp:cNvSpPr/>
      </dsp:nvSpPr>
      <dsp:spPr>
        <a:xfrm>
          <a:off x="0" y="2973957"/>
          <a:ext cx="8315325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Jumlah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SKS (144)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Kuliah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semester 112</a:t>
          </a:r>
        </a:p>
      </dsp:txBody>
      <dsp:txXfrm>
        <a:off x="0" y="2973957"/>
        <a:ext cx="8315325" cy="753480"/>
      </dsp:txXfrm>
    </dsp:sp>
    <dsp:sp modelId="{AACA6029-F73E-4680-BBAD-4818F4938A8A}">
      <dsp:nvSpPr>
        <dsp:cNvPr id="0" name=""/>
        <dsp:cNvSpPr/>
      </dsp:nvSpPr>
      <dsp:spPr>
        <a:xfrm>
          <a:off x="0" y="3727437"/>
          <a:ext cx="8315325" cy="671580"/>
        </a:xfrm>
        <a:prstGeom prst="roundRect">
          <a:avLst/>
        </a:prstGeom>
        <a:solidFill>
          <a:schemeClr val="accent2">
            <a:hueOff val="-1770708"/>
            <a:satOff val="-16148"/>
            <a:lumOff val="-2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TOEP</a:t>
          </a:r>
        </a:p>
      </dsp:txBody>
      <dsp:txXfrm>
        <a:off x="32784" y="3760221"/>
        <a:ext cx="8249757" cy="606012"/>
      </dsp:txXfrm>
    </dsp:sp>
    <dsp:sp modelId="{59E6E6D4-F87D-48EA-91A1-36D9DE3BD709}">
      <dsp:nvSpPr>
        <dsp:cNvPr id="0" name=""/>
        <dsp:cNvSpPr/>
      </dsp:nvSpPr>
      <dsp:spPr>
        <a:xfrm>
          <a:off x="0" y="439901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Kondisi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Skor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Mahasiswa</a:t>
          </a:r>
          <a:r>
            <a:rPr lang="en-US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&amp; </a:t>
          </a: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</a:t>
          </a:r>
          <a:endParaRPr lang="en-US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4399017"/>
        <a:ext cx="8315325" cy="463680"/>
      </dsp:txXfrm>
    </dsp:sp>
    <dsp:sp modelId="{E8E90115-D048-B241-ACC4-A0E0FFC6B996}">
      <dsp:nvSpPr>
        <dsp:cNvPr id="0" name=""/>
        <dsp:cNvSpPr/>
      </dsp:nvSpPr>
      <dsp:spPr>
        <a:xfrm>
          <a:off x="0" y="4862697"/>
          <a:ext cx="8315325" cy="671580"/>
        </a:xfrm>
        <a:prstGeom prst="roundRect">
          <a:avLst/>
        </a:prstGeom>
        <a:solidFill>
          <a:schemeClr val="accent2">
            <a:hueOff val="-2360944"/>
            <a:satOff val="-21531"/>
            <a:lumOff val="-392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Asisten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Lab</a:t>
          </a:r>
        </a:p>
      </dsp:txBody>
      <dsp:txXfrm>
        <a:off x="32784" y="4895481"/>
        <a:ext cx="8249757" cy="606012"/>
      </dsp:txXfrm>
    </dsp:sp>
    <dsp:sp modelId="{F6C5BFE7-8101-EC4F-B2D4-A3E2A1CC14BB}">
      <dsp:nvSpPr>
        <dsp:cNvPr id="0" name=""/>
        <dsp:cNvSpPr/>
      </dsp:nvSpPr>
      <dsp:spPr>
        <a:xfrm>
          <a:off x="0" y="5534277"/>
          <a:ext cx="831532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2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Sertifikat</a:t>
          </a:r>
          <a:endParaRPr lang="en-US" sz="2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5534277"/>
        <a:ext cx="8315325" cy="46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8CBA3C-C8BA-A045-9CB3-B5B0233E3C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96EAA-2435-D54A-B260-18667A81AF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BAF2C-81C6-3D40-9B5A-9D8CB785EA6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B7584-5AC5-1B40-9D7F-A40BE6555D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91D44-4927-D249-BA7B-47CE5248D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D22D0-601E-2549-ADE5-8DB6FF6F3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6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3" name="Shape 14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219169" latinLnBrk="0">
      <a:defRPr sz="1600">
        <a:latin typeface="+mn-lt"/>
        <a:ea typeface="+mn-ea"/>
        <a:cs typeface="+mn-cs"/>
        <a:sym typeface="Calibri"/>
      </a:defRPr>
    </a:lvl1pPr>
    <a:lvl2pPr indent="228600" defTabSz="1219169" latinLnBrk="0">
      <a:defRPr sz="1600">
        <a:latin typeface="+mn-lt"/>
        <a:ea typeface="+mn-ea"/>
        <a:cs typeface="+mn-cs"/>
        <a:sym typeface="Calibri"/>
      </a:defRPr>
    </a:lvl2pPr>
    <a:lvl3pPr indent="457200" defTabSz="1219169" latinLnBrk="0">
      <a:defRPr sz="1600">
        <a:latin typeface="+mn-lt"/>
        <a:ea typeface="+mn-ea"/>
        <a:cs typeface="+mn-cs"/>
        <a:sym typeface="Calibri"/>
      </a:defRPr>
    </a:lvl3pPr>
    <a:lvl4pPr indent="685800" defTabSz="1219169" latinLnBrk="0">
      <a:defRPr sz="1600">
        <a:latin typeface="+mn-lt"/>
        <a:ea typeface="+mn-ea"/>
        <a:cs typeface="+mn-cs"/>
        <a:sym typeface="Calibri"/>
      </a:defRPr>
    </a:lvl4pPr>
    <a:lvl5pPr indent="914400" defTabSz="1219169" latinLnBrk="0">
      <a:defRPr sz="1600">
        <a:latin typeface="+mn-lt"/>
        <a:ea typeface="+mn-ea"/>
        <a:cs typeface="+mn-cs"/>
        <a:sym typeface="Calibri"/>
      </a:defRPr>
    </a:lvl5pPr>
    <a:lvl6pPr indent="1143000" defTabSz="1219169" latinLnBrk="0">
      <a:defRPr sz="1600">
        <a:latin typeface="+mn-lt"/>
        <a:ea typeface="+mn-ea"/>
        <a:cs typeface="+mn-cs"/>
        <a:sym typeface="Calibri"/>
      </a:defRPr>
    </a:lvl6pPr>
    <a:lvl7pPr indent="1371600" defTabSz="1219169" latinLnBrk="0">
      <a:defRPr sz="1600">
        <a:latin typeface="+mn-lt"/>
        <a:ea typeface="+mn-ea"/>
        <a:cs typeface="+mn-cs"/>
        <a:sym typeface="Calibri"/>
      </a:defRPr>
    </a:lvl7pPr>
    <a:lvl8pPr indent="1600200" defTabSz="1219169" latinLnBrk="0">
      <a:defRPr sz="1600">
        <a:latin typeface="+mn-lt"/>
        <a:ea typeface="+mn-ea"/>
        <a:cs typeface="+mn-cs"/>
        <a:sym typeface="Calibri"/>
      </a:defRPr>
    </a:lvl8pPr>
    <a:lvl9pPr indent="1828800" defTabSz="1219169" latinLnBrk="0">
      <a:defRPr sz="16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70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71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579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65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59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15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298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31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7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8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56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1738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90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73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37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2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07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6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6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2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4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4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6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9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9217184-2CE6-4F33-B7BF-5D8230503E98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7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  <p:sldLayoutId id="2147483805" r:id="rId17"/>
    <p:sldLayoutId id="214748380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465FC5A-7AA9-4563-9346-0F0BDCF25085}"/>
              </a:ext>
            </a:extLst>
          </p:cNvPr>
          <p:cNvSpPr txBox="1"/>
          <p:nvPr/>
        </p:nvSpPr>
        <p:spPr>
          <a:xfrm>
            <a:off x="1140643" y="524633"/>
            <a:ext cx="10058400" cy="389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Pertemuan</a:t>
            </a: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SPS dan </a:t>
            </a: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Skripsi</a:t>
            </a: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Diskusi</a:t>
            </a: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Penelitian</a:t>
            </a: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Dr. </a:t>
            </a: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Muktiningsih</a:t>
            </a:r>
            <a:r>
              <a:rPr lang="en-US" sz="44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44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M.Si</a:t>
            </a:r>
            <a:endParaRPr lang="en-US" sz="4400" spc="-5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42AA59-A8A1-49AA-8045-3AD07DEDAB53}"/>
              </a:ext>
            </a:extLst>
          </p:cNvPr>
          <p:cNvSpPr txBox="1"/>
          <p:nvPr/>
        </p:nvSpPr>
        <p:spPr>
          <a:xfrm>
            <a:off x="3241964" y="5445476"/>
            <a:ext cx="6694030" cy="6001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1219169" rtl="0" fontAlgn="auto" latinLnBrk="0" hangingPunct="0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Gill Sans MT" panose="020B0502020104020203" pitchFamily="34" charset="0"/>
              </a:rPr>
              <a:t>Rabu, 15 April 2020</a:t>
            </a: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F15555C6-EE50-4169-BD50-8CFBDE73D1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8B0F26B9-A535-4A1F-BFE5-314DE1AD8E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935" y="331956"/>
            <a:ext cx="1632812" cy="18573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itle 1"/>
          <p:cNvSpPr txBox="1">
            <a:spLocks noGrp="1"/>
          </p:cNvSpPr>
          <p:nvPr>
            <p:ph type="title"/>
          </p:nvPr>
        </p:nvSpPr>
        <p:spPr>
          <a:xfrm>
            <a:off x="2378753" y="238449"/>
            <a:ext cx="7808668" cy="270941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defTabSz="1085034">
              <a:defRPr sz="2492" b="1">
                <a:solidFill>
                  <a:srgbClr val="000000"/>
                </a:solidFill>
              </a:defRPr>
            </a:lvl1pPr>
          </a:lstStyle>
          <a:p>
            <a:pPr algn="ctr"/>
            <a:r>
              <a:rPr lang="en-US" sz="2800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</a:t>
            </a:r>
            <a:br>
              <a:rPr lang="en-US" sz="2800" spc="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</a:br>
            <a:endParaRPr lang="en-US" sz="2800" spc="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FCBDA18-9FA0-4A7A-997D-BEDD7BF5C1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864844"/>
              </p:ext>
            </p:extLst>
          </p:nvPr>
        </p:nvGraphicFramePr>
        <p:xfrm>
          <a:off x="562891" y="509390"/>
          <a:ext cx="11066218" cy="5743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FE8BB050-23AC-A24E-958F-A3A9F2D9A33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298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691570"/>
              </p:ext>
            </p:extLst>
          </p:nvPr>
        </p:nvGraphicFramePr>
        <p:xfrm>
          <a:off x="164306" y="1934244"/>
          <a:ext cx="11801474" cy="347472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39809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19904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Prinsip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Umum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Karakteristik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penelitian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keabsahan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data,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adaptasi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pada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kedalaman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keluasan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Pembelajaran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Tes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Online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sesuai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topik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penelitian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awal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namun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dilakukan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adaptasi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pada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penyederhanaan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perangkatan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pembelajaran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pengurangan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jumlah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partisipan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Pertimbangan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akses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sekolah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guru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siswa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Pengecekan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plagiarism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Keputusan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diserahkan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kepada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Dosen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Pembimbing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45888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226220" y="108399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0C8E3E-F355-9E4F-93CA-173BB8C21B48}"/>
              </a:ext>
            </a:extLst>
          </p:cNvPr>
          <p:cNvSpPr txBox="1"/>
          <p:nvPr/>
        </p:nvSpPr>
        <p:spPr>
          <a:xfrm>
            <a:off x="226220" y="1113919"/>
            <a:ext cx="508635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PRINSIP UMUM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AFC1424B-2591-FB45-8CEE-BD2A1B9F86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3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876360"/>
              </p:ext>
            </p:extLst>
          </p:nvPr>
        </p:nvGraphicFramePr>
        <p:xfrm>
          <a:off x="164306" y="1057022"/>
          <a:ext cx="11801474" cy="5602769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4254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24938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noProof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Kuantitatif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Adaptasi dapat dilakukan dengan: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Penyederhanakan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metode penelitian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Penyederhanakan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metode pembelajaran (khususnya praktikum dan  proyek yang sulit dilakukan)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Tes hasil belajar tetap dapat dilakukan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Metode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survey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dapat dilakukan dengan instrumen yang sudah valid (misal dari penelitian sebelumnya atau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translate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 dari jurnal/sumber lain)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81572"/>
                  </a:ext>
                </a:extLst>
              </a:tr>
              <a:tr h="24938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noProof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Kualitatif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Adaptasi dapat dilakukan dengan:</a:t>
                      </a:r>
                      <a:endParaRPr lang="id-ID" sz="2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Penyederhanaan model, perangkat, dan partisipan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Jika model pembelajaran tidak dilakukan, maka analisis hasil belajar dapat dilakukan, misal proses berpikir (struktur kognitif/model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mental,dll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Wawancara, reflektif (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zoom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, email, </a:t>
                      </a:r>
                      <a:r>
                        <a:rPr lang="id-ID" sz="2400" noProof="0" dirty="0" err="1">
                          <a:solidFill>
                            <a:schemeClr val="tx1"/>
                          </a:solidFill>
                          <a:latin typeface="+mj-lt"/>
                        </a:rPr>
                        <a:t>dll</a:t>
                      </a:r>
                      <a:r>
                        <a:rPr lang="id-ID" sz="2400" noProof="0" dirty="0">
                          <a:solidFill>
                            <a:schemeClr val="tx1"/>
                          </a:solidFill>
                          <a:latin typeface="+mj-lt"/>
                        </a:rPr>
                        <a:t>) dapat dilakukan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184128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164306" y="-28576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0C8E3E-F355-9E4F-93CA-173BB8C21B48}"/>
              </a:ext>
            </a:extLst>
          </p:cNvPr>
          <p:cNvSpPr txBox="1"/>
          <p:nvPr/>
        </p:nvSpPr>
        <p:spPr>
          <a:xfrm>
            <a:off x="164306" y="595357"/>
            <a:ext cx="508635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PILIHAN PERTAMA: ADAPTASI</a:t>
            </a:r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4EF525FB-2053-964D-8A14-5FEB377F2C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7307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289345"/>
              </p:ext>
            </p:extLst>
          </p:nvPr>
        </p:nvGraphicFramePr>
        <p:xfrm>
          <a:off x="164306" y="1583994"/>
          <a:ext cx="11801474" cy="274320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39809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166197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RnD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Penyelesaian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Produk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Integrasi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dengan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penerapan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model 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tertentu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tidak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dapat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dilakukan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misal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berbasis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etno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sosio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dll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Validasi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Ahli 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Dosen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Pembimbing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Guru)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Respon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Pengguna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Siswa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ideal: 1-2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kelas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jika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tidak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dimungkinkan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maka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disesuai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dengan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akses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45888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0C8E3E-F355-9E4F-93CA-173BB8C21B48}"/>
              </a:ext>
            </a:extLst>
          </p:cNvPr>
          <p:cNvSpPr txBox="1"/>
          <p:nvPr/>
        </p:nvSpPr>
        <p:spPr>
          <a:xfrm>
            <a:off x="164306" y="974259"/>
            <a:ext cx="508635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PILIHAN PERTAMA: ADAPTASI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6F376050-707F-114D-A322-CA266C03D5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802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773528"/>
              </p:ext>
            </p:extLst>
          </p:nvPr>
        </p:nvGraphicFramePr>
        <p:xfrm>
          <a:off x="164306" y="1895446"/>
          <a:ext cx="11801474" cy="3808266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334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14031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Survey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Kuisioner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valid (translate)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Dilakukan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secara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online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Pembelajaran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di Prodi 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kerjasama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dengan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dosen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Instrumen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lain yang valid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458885"/>
                  </a:ext>
                </a:extLst>
              </a:tr>
              <a:tr h="17965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Kualitatif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Analisis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proses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berpikir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siswa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miskonsepsi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dll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Topik-topik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kajian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yang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dapat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didalami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melalui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interview,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reflektif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test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dalam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bentuk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uraian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Pelibatan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peneliti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sebagai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instrumen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penelitian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81572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0" y="5201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0C8E3E-F355-9E4F-93CA-173BB8C21B48}"/>
              </a:ext>
            </a:extLst>
          </p:cNvPr>
          <p:cNvSpPr txBox="1"/>
          <p:nvPr/>
        </p:nvSpPr>
        <p:spPr>
          <a:xfrm>
            <a:off x="164306" y="1008542"/>
            <a:ext cx="508635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PILIHAN KEDUA: PERUBAHAN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54E9A4EE-1727-FE48-8F2D-C86BC5EDA5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803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897590-3862-7F45-BBD8-2FBD807A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791541"/>
              </p:ext>
            </p:extLst>
          </p:nvPr>
        </p:nvGraphicFramePr>
        <p:xfrm>
          <a:off x="195263" y="2738409"/>
          <a:ext cx="11801474" cy="2915886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42949">
                  <a:extLst>
                    <a:ext uri="{9D8B030D-6E8A-4147-A177-3AD203B41FA5}">
                      <a16:colId xmlns:a16="http://schemas.microsoft.com/office/drawing/2014/main" val="277031796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804370708"/>
                    </a:ext>
                  </a:extLst>
                </a:gridCol>
                <a:gridCol w="9258300">
                  <a:extLst>
                    <a:ext uri="{9D8B030D-6E8A-4147-A177-3AD203B41FA5}">
                      <a16:colId xmlns:a16="http://schemas.microsoft.com/office/drawing/2014/main" val="1781547976"/>
                    </a:ext>
                  </a:extLst>
                </a:gridCol>
              </a:tblGrid>
              <a:tr h="4045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TOPIK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PELAKSANAAN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52062"/>
                  </a:ext>
                </a:extLst>
              </a:tr>
              <a:tr h="24586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Kajian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Literatur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Kajian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literatur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yang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memenuhi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kaidah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ilmiah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Syarat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literatur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yang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dikaji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: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Jurnal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bereputasi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jumlah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jurnal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Monitoring oleh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dosen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pembimbing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dan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prodi</a:t>
                      </a:r>
                      <a:endParaRPr lang="en-US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Kemungkinan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perubahan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judul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seluruhnya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atau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sebagian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(proposal)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Pengecekan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plagiarism (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berlaku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untuk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semua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81572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B517C27-FE53-B543-94FE-9E4640FDC262}"/>
              </a:ext>
            </a:extLst>
          </p:cNvPr>
          <p:cNvSpPr txBox="1">
            <a:spLocks/>
          </p:cNvSpPr>
          <p:nvPr/>
        </p:nvSpPr>
        <p:spPr>
          <a:xfrm>
            <a:off x="0" y="100013"/>
            <a:ext cx="10501311" cy="826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0850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92" b="1" kern="1200" cap="all" baseline="0">
                <a:solidFill>
                  <a:srgbClr val="0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MT" panose="020B0502020104020203" pitchFamily="34" charset="0"/>
              </a:rPr>
              <a:t>TUGAS AKHIR MAHASISWA PRODI PENDIDIKAN KIMIA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0C8E3E-F355-9E4F-93CA-173BB8C21B48}"/>
              </a:ext>
            </a:extLst>
          </p:cNvPr>
          <p:cNvSpPr txBox="1"/>
          <p:nvPr/>
        </p:nvSpPr>
        <p:spPr>
          <a:xfrm>
            <a:off x="195263" y="2022954"/>
            <a:ext cx="508635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PILIHAN KEDUA: PERUBAHAN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FB5A0B81-878A-E049-AB2B-58FC406DF4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2705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5E0164-6E5D-46BE-B49F-D452BB3D5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/>
              <a:t>SYARAT KELULUSAN MAHASISWA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AFB55A6-AD7D-44F6-A5DF-B8A0FF7A36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5455729"/>
              </p:ext>
            </p:extLst>
          </p:nvPr>
        </p:nvGraphicFramePr>
        <p:xfrm>
          <a:off x="3384305" y="1000329"/>
          <a:ext cx="8315325" cy="6029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3E97D4B5-0B10-DD47-97DF-8D5DFB6833A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013" y="-21559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34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itle 1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defTabSz="1085034">
              <a:defRPr sz="2492" b="1">
                <a:solidFill>
                  <a:srgbClr val="000000"/>
                </a:solidFill>
              </a:defRPr>
            </a:lvl1pPr>
          </a:lstStyle>
          <a:p>
            <a:pPr defTabSz="914400"/>
            <a:r>
              <a:rPr lang="en-US" sz="8000">
                <a:solidFill>
                  <a:schemeClr val="tx1">
                    <a:lumMod val="85000"/>
                    <a:lumOff val="15000"/>
                  </a:schemeClr>
                </a:solidFill>
              </a:rPr>
              <a:t>TERIMA KASIH</a:t>
            </a:r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8E1B3889-14F3-1442-90A5-B297A0FA62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576" y="248008"/>
            <a:ext cx="898338" cy="10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2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1_Andri Theme">
  <a:themeElements>
    <a:clrScheme name="1_Andri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B6AA3"/>
      </a:accent1>
      <a:accent2>
        <a:srgbClr val="84CBC5"/>
      </a:accent2>
      <a:accent3>
        <a:srgbClr val="F8D35E"/>
      </a:accent3>
      <a:accent4>
        <a:srgbClr val="F47264"/>
      </a:accent4>
      <a:accent5>
        <a:srgbClr val="7CC8EC"/>
      </a:accent5>
      <a:accent6>
        <a:srgbClr val="868AD1"/>
      </a:accent6>
      <a:hlink>
        <a:srgbClr val="0000FF"/>
      </a:hlink>
      <a:folHlink>
        <a:srgbClr val="FF00FF"/>
      </a:folHlink>
    </a:clrScheme>
    <a:fontScheme name="1_Andri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_Andri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21916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C5C5C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21916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C5C5C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" ma:contentTypeID="0x01010059EAD9B1E0D9C64DB5D99417259EB6EE" ma:contentTypeVersion="13" ma:contentTypeDescription="Buat sebuah dokumen baru." ma:contentTypeScope="" ma:versionID="452c81b0ad63000d6be5929d0ad05f40">
  <xsd:schema xmlns:xsd="http://www.w3.org/2001/XMLSchema" xmlns:xs="http://www.w3.org/2001/XMLSchema" xmlns:p="http://schemas.microsoft.com/office/2006/metadata/properties" xmlns:ns3="5199484e-4305-4382-9e7e-3985e349ef7e" xmlns:ns4="7ad2e940-a79b-4796-9b1a-c3b31a28dd92" targetNamespace="http://schemas.microsoft.com/office/2006/metadata/properties" ma:root="true" ma:fieldsID="86232048d179fb4848b765dcd6d1ce07" ns3:_="" ns4:_="">
    <xsd:import namespace="5199484e-4305-4382-9e7e-3985e349ef7e"/>
    <xsd:import namespace="7ad2e940-a79b-4796-9b1a-c3b31a28dd9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99484e-4305-4382-9e7e-3985e349ef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2e940-a79b-4796-9b1a-c3b31a28d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ibagikan Denga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ibagikan Dengan Detai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Berbagi Hash Petunjuk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e Isi"/>
        <xsd:element ref="dc:title" minOccurs="0" maxOccurs="1" ma:index="4" ma:displayName="Judu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65D5BD-0492-49C5-8EF9-FA137958D3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99484e-4305-4382-9e7e-3985e349ef7e"/>
    <ds:schemaRef ds:uri="7ad2e940-a79b-4796-9b1a-c3b31a28dd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53EECE-E81D-4419-AC65-20DAC16B7FF2}">
  <ds:schemaRefs>
    <ds:schemaRef ds:uri="http://purl.org/dc/dcmitype/"/>
    <ds:schemaRef ds:uri="7ad2e940-a79b-4796-9b1a-c3b31a28dd92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5199484e-4305-4382-9e7e-3985e349ef7e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03CDD73-D4F3-4BFF-BFC8-ED005767AF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{CE73B326-A9AB-914A-9143-9650769FD8A7}tf10001073</Template>
  <TotalTime>492</TotalTime>
  <Words>498</Words>
  <Application>Microsoft Macintosh PowerPoint</Application>
  <PresentationFormat>Widescreen</PresentationFormat>
  <Paragraphs>98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Tahoma</vt:lpstr>
      <vt:lpstr>Tw Cen MT</vt:lpstr>
      <vt:lpstr>Droplet</vt:lpstr>
      <vt:lpstr>PowerPoint Presentation</vt:lpstr>
      <vt:lpstr>TUGAS AKHIR MAHASISWA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SYARAT KELULUSAN MAHASISWA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Yuli Rahmawati</dc:creator>
  <cp:lastModifiedBy>Yuli Rahmawati</cp:lastModifiedBy>
  <cp:revision>32</cp:revision>
  <dcterms:created xsi:type="dcterms:W3CDTF">2020-04-06T22:48:20Z</dcterms:created>
  <dcterms:modified xsi:type="dcterms:W3CDTF">2020-04-15T03:16:51Z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0x01010059EAD9B1E0D9C64DB5D99417259EB6EE</vt:lpwstr>
  </property>
</Properties>
</file>